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72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58370-795F-4053-8C8F-543D4AFB63E7}" v="43" dt="2024-05-21T17:06:25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26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현 김" userId="c2c5cfc57a2f2971" providerId="LiveId" clId="{5C358370-795F-4053-8C8F-543D4AFB63E7}"/>
    <pc:docChg chg="undo custSel addSld delSld modSld sldOrd">
      <pc:chgData name="정현 김" userId="c2c5cfc57a2f2971" providerId="LiveId" clId="{5C358370-795F-4053-8C8F-543D4AFB63E7}" dt="2024-05-22T10:56:25.215" v="2718" actId="20577"/>
      <pc:docMkLst>
        <pc:docMk/>
      </pc:docMkLst>
      <pc:sldChg chg="modSp mod">
        <pc:chgData name="정현 김" userId="c2c5cfc57a2f2971" providerId="LiveId" clId="{5C358370-795F-4053-8C8F-543D4AFB63E7}" dt="2024-05-17T06:13:52.190" v="21" actId="20577"/>
        <pc:sldMkLst>
          <pc:docMk/>
          <pc:sldMk cId="4228154662" sldId="258"/>
        </pc:sldMkLst>
        <pc:spChg chg="mod">
          <ac:chgData name="정현 김" userId="c2c5cfc57a2f2971" providerId="LiveId" clId="{5C358370-795F-4053-8C8F-543D4AFB63E7}" dt="2024-05-17T06:13:52.190" v="21" actId="20577"/>
          <ac:spMkLst>
            <pc:docMk/>
            <pc:sldMk cId="4228154662" sldId="258"/>
            <ac:spMk id="3" creationId="{54B297F0-58BC-1553-EB41-21128E88D3EE}"/>
          </ac:spMkLst>
        </pc:spChg>
      </pc:sldChg>
      <pc:sldChg chg="addSp delSp modSp new mod">
        <pc:chgData name="정현 김" userId="c2c5cfc57a2f2971" providerId="LiveId" clId="{5C358370-795F-4053-8C8F-543D4AFB63E7}" dt="2024-05-17T06:14:22.313" v="54" actId="20577"/>
        <pc:sldMkLst>
          <pc:docMk/>
          <pc:sldMk cId="539771018" sldId="259"/>
        </pc:sldMkLst>
        <pc:spChg chg="mod">
          <ac:chgData name="정현 김" userId="c2c5cfc57a2f2971" providerId="LiveId" clId="{5C358370-795F-4053-8C8F-543D4AFB63E7}" dt="2024-05-17T06:14:22.313" v="54" actId="20577"/>
          <ac:spMkLst>
            <pc:docMk/>
            <pc:sldMk cId="539771018" sldId="259"/>
            <ac:spMk id="2" creationId="{7B7C9BAD-4F38-4F09-64FD-8B1B5A85124A}"/>
          </ac:spMkLst>
        </pc:spChg>
        <pc:spChg chg="del">
          <ac:chgData name="정현 김" userId="c2c5cfc57a2f2971" providerId="LiveId" clId="{5C358370-795F-4053-8C8F-543D4AFB63E7}" dt="2024-05-17T06:14:13.849" v="23" actId="22"/>
          <ac:spMkLst>
            <pc:docMk/>
            <pc:sldMk cId="539771018" sldId="259"/>
            <ac:spMk id="3" creationId="{A9F24603-BA43-DDB8-8C61-3DF5FF22BD1E}"/>
          </ac:spMkLst>
        </pc:spChg>
        <pc:picChg chg="add mod ord">
          <ac:chgData name="정현 김" userId="c2c5cfc57a2f2971" providerId="LiveId" clId="{5C358370-795F-4053-8C8F-543D4AFB63E7}" dt="2024-05-17T06:14:13.849" v="23" actId="22"/>
          <ac:picMkLst>
            <pc:docMk/>
            <pc:sldMk cId="539771018" sldId="259"/>
            <ac:picMk id="5" creationId="{A7E2DE4D-778E-B3FC-F1C6-20E62EEB8B72}"/>
          </ac:picMkLst>
        </pc:picChg>
      </pc:sldChg>
      <pc:sldChg chg="addSp delSp modSp new mod">
        <pc:chgData name="정현 김" userId="c2c5cfc57a2f2971" providerId="LiveId" clId="{5C358370-795F-4053-8C8F-543D4AFB63E7}" dt="2024-05-17T06:14:47.623" v="122" actId="22"/>
        <pc:sldMkLst>
          <pc:docMk/>
          <pc:sldMk cId="3483788976" sldId="260"/>
        </pc:sldMkLst>
        <pc:spChg chg="mod">
          <ac:chgData name="정현 김" userId="c2c5cfc57a2f2971" providerId="LiveId" clId="{5C358370-795F-4053-8C8F-543D4AFB63E7}" dt="2024-05-17T06:14:37.459" v="121" actId="20577"/>
          <ac:spMkLst>
            <pc:docMk/>
            <pc:sldMk cId="3483788976" sldId="260"/>
            <ac:spMk id="2" creationId="{3D37D1B8-3851-A2B9-61A6-366585CEA704}"/>
          </ac:spMkLst>
        </pc:spChg>
        <pc:spChg chg="del">
          <ac:chgData name="정현 김" userId="c2c5cfc57a2f2971" providerId="LiveId" clId="{5C358370-795F-4053-8C8F-543D4AFB63E7}" dt="2024-05-17T06:14:47.623" v="122" actId="22"/>
          <ac:spMkLst>
            <pc:docMk/>
            <pc:sldMk cId="3483788976" sldId="260"/>
            <ac:spMk id="3" creationId="{19249F72-D0E4-1BE9-5A88-B70E09CC7D99}"/>
          </ac:spMkLst>
        </pc:spChg>
        <pc:picChg chg="add mod ord">
          <ac:chgData name="정현 김" userId="c2c5cfc57a2f2971" providerId="LiveId" clId="{5C358370-795F-4053-8C8F-543D4AFB63E7}" dt="2024-05-17T06:14:47.623" v="122" actId="22"/>
          <ac:picMkLst>
            <pc:docMk/>
            <pc:sldMk cId="3483788976" sldId="260"/>
            <ac:picMk id="5" creationId="{95190B59-A617-CD22-5E29-9C84A1038369}"/>
          </ac:picMkLst>
        </pc:picChg>
      </pc:sldChg>
      <pc:sldChg chg="addSp modSp new mod">
        <pc:chgData name="정현 김" userId="c2c5cfc57a2f2971" providerId="LiveId" clId="{5C358370-795F-4053-8C8F-543D4AFB63E7}" dt="2024-05-17T06:19:08.095" v="376" actId="13926"/>
        <pc:sldMkLst>
          <pc:docMk/>
          <pc:sldMk cId="1676535141" sldId="261"/>
        </pc:sldMkLst>
        <pc:spChg chg="mod">
          <ac:chgData name="정현 김" userId="c2c5cfc57a2f2971" providerId="LiveId" clId="{5C358370-795F-4053-8C8F-543D4AFB63E7}" dt="2024-05-17T06:15:29.623" v="164" actId="20577"/>
          <ac:spMkLst>
            <pc:docMk/>
            <pc:sldMk cId="1676535141" sldId="261"/>
            <ac:spMk id="2" creationId="{1496DC22-A750-3F0E-15B0-5EEFD69EDAC1}"/>
          </ac:spMkLst>
        </pc:spChg>
        <pc:spChg chg="mod">
          <ac:chgData name="정현 김" userId="c2c5cfc57a2f2971" providerId="LiveId" clId="{5C358370-795F-4053-8C8F-543D4AFB63E7}" dt="2024-05-17T06:19:08.095" v="376" actId="13926"/>
          <ac:spMkLst>
            <pc:docMk/>
            <pc:sldMk cId="1676535141" sldId="261"/>
            <ac:spMk id="3" creationId="{131852BB-EBA9-EED7-EF87-FD2EB33F0F57}"/>
          </ac:spMkLst>
        </pc:spChg>
        <pc:picChg chg="add mod">
          <ac:chgData name="정현 김" userId="c2c5cfc57a2f2971" providerId="LiveId" clId="{5C358370-795F-4053-8C8F-543D4AFB63E7}" dt="2024-05-17T06:16:51.686" v="321" actId="1076"/>
          <ac:picMkLst>
            <pc:docMk/>
            <pc:sldMk cId="1676535141" sldId="261"/>
            <ac:picMk id="5" creationId="{8A50973A-0D91-B0C2-D2D4-3DCE09B81825}"/>
          </ac:picMkLst>
        </pc:picChg>
      </pc:sldChg>
      <pc:sldChg chg="addSp delSp modSp new mod">
        <pc:chgData name="정현 김" userId="c2c5cfc57a2f2971" providerId="LiveId" clId="{5C358370-795F-4053-8C8F-543D4AFB63E7}" dt="2024-05-17T06:20:00.511" v="385" actId="1076"/>
        <pc:sldMkLst>
          <pc:docMk/>
          <pc:sldMk cId="894322658" sldId="262"/>
        </pc:sldMkLst>
        <pc:spChg chg="mod">
          <ac:chgData name="정현 김" userId="c2c5cfc57a2f2971" providerId="LiveId" clId="{5C358370-795F-4053-8C8F-543D4AFB63E7}" dt="2024-05-17T06:18:03.142" v="370" actId="20577"/>
          <ac:spMkLst>
            <pc:docMk/>
            <pc:sldMk cId="894322658" sldId="262"/>
            <ac:spMk id="2" creationId="{BCA1DE6A-76B3-A485-F4C8-569F0D7BED23}"/>
          </ac:spMkLst>
        </pc:spChg>
        <pc:spChg chg="del">
          <ac:chgData name="정현 김" userId="c2c5cfc57a2f2971" providerId="LiveId" clId="{5C358370-795F-4053-8C8F-543D4AFB63E7}" dt="2024-05-17T06:18:36.241" v="371" actId="22"/>
          <ac:spMkLst>
            <pc:docMk/>
            <pc:sldMk cId="894322658" sldId="262"/>
            <ac:spMk id="3" creationId="{A23E0928-B72E-9350-C220-C7132852EF3A}"/>
          </ac:spMkLst>
        </pc:spChg>
        <pc:picChg chg="add mod ord">
          <ac:chgData name="정현 김" userId="c2c5cfc57a2f2971" providerId="LiveId" clId="{5C358370-795F-4053-8C8F-543D4AFB63E7}" dt="2024-05-17T06:19:56.412" v="381" actId="1076"/>
          <ac:picMkLst>
            <pc:docMk/>
            <pc:sldMk cId="894322658" sldId="262"/>
            <ac:picMk id="5" creationId="{D1DBDF71-3BF5-6911-BF84-3155ECEAC5E7}"/>
          </ac:picMkLst>
        </pc:picChg>
        <pc:picChg chg="add mod">
          <ac:chgData name="정현 김" userId="c2c5cfc57a2f2971" providerId="LiveId" clId="{5C358370-795F-4053-8C8F-543D4AFB63E7}" dt="2024-05-17T06:20:00.511" v="385" actId="1076"/>
          <ac:picMkLst>
            <pc:docMk/>
            <pc:sldMk cId="894322658" sldId="262"/>
            <ac:picMk id="7" creationId="{03E7EFDC-60BC-9A5F-2809-A1573D768125}"/>
          </ac:picMkLst>
        </pc:picChg>
      </pc:sldChg>
      <pc:sldChg chg="addSp delSp modSp new mod">
        <pc:chgData name="정현 김" userId="c2c5cfc57a2f2971" providerId="LiveId" clId="{5C358370-795F-4053-8C8F-543D4AFB63E7}" dt="2024-05-17T06:21:15.436" v="433" actId="1076"/>
        <pc:sldMkLst>
          <pc:docMk/>
          <pc:sldMk cId="4280317425" sldId="263"/>
        </pc:sldMkLst>
        <pc:spChg chg="mod">
          <ac:chgData name="정현 김" userId="c2c5cfc57a2f2971" providerId="LiveId" clId="{5C358370-795F-4053-8C8F-543D4AFB63E7}" dt="2024-05-17T06:20:57.784" v="428" actId="20577"/>
          <ac:spMkLst>
            <pc:docMk/>
            <pc:sldMk cId="4280317425" sldId="263"/>
            <ac:spMk id="2" creationId="{55285160-0203-348B-93D2-118B88D60309}"/>
          </ac:spMkLst>
        </pc:spChg>
        <pc:spChg chg="del">
          <ac:chgData name="정현 김" userId="c2c5cfc57a2f2971" providerId="LiveId" clId="{5C358370-795F-4053-8C8F-543D4AFB63E7}" dt="2024-05-17T06:20:47.542" v="387" actId="22"/>
          <ac:spMkLst>
            <pc:docMk/>
            <pc:sldMk cId="4280317425" sldId="263"/>
            <ac:spMk id="3" creationId="{097714DE-82E8-0F5E-DFB4-E7D41DC1FE86}"/>
          </ac:spMkLst>
        </pc:spChg>
        <pc:spChg chg="add del mod">
          <ac:chgData name="정현 김" userId="c2c5cfc57a2f2971" providerId="LiveId" clId="{5C358370-795F-4053-8C8F-543D4AFB63E7}" dt="2024-05-17T06:21:13.960" v="432" actId="22"/>
          <ac:spMkLst>
            <pc:docMk/>
            <pc:sldMk cId="4280317425" sldId="263"/>
            <ac:spMk id="7" creationId="{4AAC7581-81F8-2771-8A83-0833FE07A19C}"/>
          </ac:spMkLst>
        </pc:spChg>
        <pc:picChg chg="add del mod ord">
          <ac:chgData name="정현 김" userId="c2c5cfc57a2f2971" providerId="LiveId" clId="{5C358370-795F-4053-8C8F-543D4AFB63E7}" dt="2024-05-17T06:21:07.711" v="431" actId="478"/>
          <ac:picMkLst>
            <pc:docMk/>
            <pc:sldMk cId="4280317425" sldId="263"/>
            <ac:picMk id="5" creationId="{4570BC8A-5476-CAA0-1DD9-E158BA884470}"/>
          </ac:picMkLst>
        </pc:picChg>
        <pc:picChg chg="add mod ord">
          <ac:chgData name="정현 김" userId="c2c5cfc57a2f2971" providerId="LiveId" clId="{5C358370-795F-4053-8C8F-543D4AFB63E7}" dt="2024-05-17T06:21:15.436" v="433" actId="1076"/>
          <ac:picMkLst>
            <pc:docMk/>
            <pc:sldMk cId="4280317425" sldId="263"/>
            <ac:picMk id="9" creationId="{A19C70BC-C6DA-8E46-69D4-8A1A477781BA}"/>
          </ac:picMkLst>
        </pc:picChg>
      </pc:sldChg>
      <pc:sldChg chg="addSp delSp modSp new mod">
        <pc:chgData name="정현 김" userId="c2c5cfc57a2f2971" providerId="LiveId" clId="{5C358370-795F-4053-8C8F-543D4AFB63E7}" dt="2024-05-17T06:25:16.249" v="555" actId="1076"/>
        <pc:sldMkLst>
          <pc:docMk/>
          <pc:sldMk cId="486179327" sldId="264"/>
        </pc:sldMkLst>
        <pc:spChg chg="mod">
          <ac:chgData name="정현 김" userId="c2c5cfc57a2f2971" providerId="LiveId" clId="{5C358370-795F-4053-8C8F-543D4AFB63E7}" dt="2024-05-17T06:23:49.822" v="472" actId="20577"/>
          <ac:spMkLst>
            <pc:docMk/>
            <pc:sldMk cId="486179327" sldId="264"/>
            <ac:spMk id="2" creationId="{75653D13-11C0-BFFD-29FB-F7FED9594B6E}"/>
          </ac:spMkLst>
        </pc:spChg>
        <pc:spChg chg="del">
          <ac:chgData name="정현 김" userId="c2c5cfc57a2f2971" providerId="LiveId" clId="{5C358370-795F-4053-8C8F-543D4AFB63E7}" dt="2024-05-17T06:23:50.423" v="473" actId="22"/>
          <ac:spMkLst>
            <pc:docMk/>
            <pc:sldMk cId="486179327" sldId="264"/>
            <ac:spMk id="3" creationId="{5E68720F-991D-2E32-4744-271C8DC2441B}"/>
          </ac:spMkLst>
        </pc:spChg>
        <pc:spChg chg="add mod">
          <ac:chgData name="정현 김" userId="c2c5cfc57a2f2971" providerId="LiveId" clId="{5C358370-795F-4053-8C8F-543D4AFB63E7}" dt="2024-05-17T06:24:38.724" v="491" actId="1076"/>
          <ac:spMkLst>
            <pc:docMk/>
            <pc:sldMk cId="486179327" sldId="264"/>
            <ac:spMk id="6" creationId="{2F092641-4623-6F02-AEEA-73EA637D5615}"/>
          </ac:spMkLst>
        </pc:spChg>
        <pc:spChg chg="add mod">
          <ac:chgData name="정현 김" userId="c2c5cfc57a2f2971" providerId="LiveId" clId="{5C358370-795F-4053-8C8F-543D4AFB63E7}" dt="2024-05-17T06:24:21.089" v="482"/>
          <ac:spMkLst>
            <pc:docMk/>
            <pc:sldMk cId="486179327" sldId="264"/>
            <ac:spMk id="7" creationId="{1E650454-BE46-E3BF-382D-8B1BE6F94435}"/>
          </ac:spMkLst>
        </pc:spChg>
        <pc:spChg chg="add mod">
          <ac:chgData name="정현 김" userId="c2c5cfc57a2f2971" providerId="LiveId" clId="{5C358370-795F-4053-8C8F-543D4AFB63E7}" dt="2024-05-17T06:24:25.962" v="484"/>
          <ac:spMkLst>
            <pc:docMk/>
            <pc:sldMk cId="486179327" sldId="264"/>
            <ac:spMk id="8" creationId="{71445354-2336-54A5-3BAC-764C0A6E2B39}"/>
          </ac:spMkLst>
        </pc:spChg>
        <pc:spChg chg="add mod">
          <ac:chgData name="정현 김" userId="c2c5cfc57a2f2971" providerId="LiveId" clId="{5C358370-795F-4053-8C8F-543D4AFB63E7}" dt="2024-05-17T06:24:36.733" v="490" actId="1076"/>
          <ac:spMkLst>
            <pc:docMk/>
            <pc:sldMk cId="486179327" sldId="264"/>
            <ac:spMk id="9" creationId="{62E982B3-3DD4-F6C8-47F2-2E18F574B485}"/>
          </ac:spMkLst>
        </pc:spChg>
        <pc:spChg chg="add mod">
          <ac:chgData name="정현 김" userId="c2c5cfc57a2f2971" providerId="LiveId" clId="{5C358370-795F-4053-8C8F-543D4AFB63E7}" dt="2024-05-17T06:24:52.550" v="505" actId="14100"/>
          <ac:spMkLst>
            <pc:docMk/>
            <pc:sldMk cId="486179327" sldId="264"/>
            <ac:spMk id="12" creationId="{958554CA-23EF-05FD-982A-5E1CAC730EAA}"/>
          </ac:spMkLst>
        </pc:spChg>
        <pc:spChg chg="add mod">
          <ac:chgData name="정현 김" userId="c2c5cfc57a2f2971" providerId="LiveId" clId="{5C358370-795F-4053-8C8F-543D4AFB63E7}" dt="2024-05-17T06:25:16.249" v="555" actId="1076"/>
          <ac:spMkLst>
            <pc:docMk/>
            <pc:sldMk cId="486179327" sldId="264"/>
            <ac:spMk id="17" creationId="{E8D424D2-4A2F-B68B-F8B4-8F716164F7EA}"/>
          </ac:spMkLst>
        </pc:spChg>
        <pc:picChg chg="add mod ord">
          <ac:chgData name="정현 김" userId="c2c5cfc57a2f2971" providerId="LiveId" clId="{5C358370-795F-4053-8C8F-543D4AFB63E7}" dt="2024-05-17T06:24:34.322" v="489" actId="1076"/>
          <ac:picMkLst>
            <pc:docMk/>
            <pc:sldMk cId="486179327" sldId="264"/>
            <ac:picMk id="5" creationId="{8CFB92F7-3FA4-8F6E-A75B-7CBA4F958A89}"/>
          </ac:picMkLst>
        </pc:picChg>
        <pc:cxnChg chg="add">
          <ac:chgData name="정현 김" userId="c2c5cfc57a2f2971" providerId="LiveId" clId="{5C358370-795F-4053-8C8F-543D4AFB63E7}" dt="2024-05-17T06:24:44.045" v="492" actId="11529"/>
          <ac:cxnSpMkLst>
            <pc:docMk/>
            <pc:sldMk cId="486179327" sldId="264"/>
            <ac:cxnSpMk id="11" creationId="{A2BFDEEF-3BC2-FF8B-B3F5-430FFC6747B6}"/>
          </ac:cxnSpMkLst>
        </pc:cxnChg>
        <pc:cxnChg chg="add del">
          <ac:chgData name="정현 김" userId="c2c5cfc57a2f2971" providerId="LiveId" clId="{5C358370-795F-4053-8C8F-543D4AFB63E7}" dt="2024-05-17T06:24:57.654" v="507" actId="11529"/>
          <ac:cxnSpMkLst>
            <pc:docMk/>
            <pc:sldMk cId="486179327" sldId="264"/>
            <ac:cxnSpMk id="14" creationId="{1442C969-026F-AB05-3037-A4643F1D5AAA}"/>
          </ac:cxnSpMkLst>
        </pc:cxnChg>
        <pc:cxnChg chg="add">
          <ac:chgData name="정현 김" userId="c2c5cfc57a2f2971" providerId="LiveId" clId="{5C358370-795F-4053-8C8F-543D4AFB63E7}" dt="2024-05-17T06:25:01.686" v="508" actId="11529"/>
          <ac:cxnSpMkLst>
            <pc:docMk/>
            <pc:sldMk cId="486179327" sldId="264"/>
            <ac:cxnSpMk id="16" creationId="{ECC113DA-5969-4144-CED5-FF5A579E2D8D}"/>
          </ac:cxnSpMkLst>
        </pc:cxnChg>
      </pc:sldChg>
      <pc:sldChg chg="addSp delSp modSp new mod">
        <pc:chgData name="정현 김" userId="c2c5cfc57a2f2971" providerId="LiveId" clId="{5C358370-795F-4053-8C8F-543D4AFB63E7}" dt="2024-05-21T16:55:16.019" v="2655" actId="207"/>
        <pc:sldMkLst>
          <pc:docMk/>
          <pc:sldMk cId="1121037247" sldId="265"/>
        </pc:sldMkLst>
        <pc:spChg chg="mod">
          <ac:chgData name="정현 김" userId="c2c5cfc57a2f2971" providerId="LiveId" clId="{5C358370-795F-4053-8C8F-543D4AFB63E7}" dt="2024-05-21T16:55:08.039" v="2653" actId="1076"/>
          <ac:spMkLst>
            <pc:docMk/>
            <pc:sldMk cId="1121037247" sldId="265"/>
            <ac:spMk id="2" creationId="{8844EE96-CEFD-6249-9350-111CD318BD26}"/>
          </ac:spMkLst>
        </pc:spChg>
        <pc:spChg chg="del">
          <ac:chgData name="정현 김" userId="c2c5cfc57a2f2971" providerId="LiveId" clId="{5C358370-795F-4053-8C8F-543D4AFB63E7}" dt="2024-05-17T06:29:34.666" v="600" actId="22"/>
          <ac:spMkLst>
            <pc:docMk/>
            <pc:sldMk cId="1121037247" sldId="265"/>
            <ac:spMk id="3" creationId="{83B109F9-C1BF-559F-841D-BB0D8D3B571B}"/>
          </ac:spMkLst>
        </pc:spChg>
        <pc:spChg chg="add mod">
          <ac:chgData name="정현 김" userId="c2c5cfc57a2f2971" providerId="LiveId" clId="{5C358370-795F-4053-8C8F-543D4AFB63E7}" dt="2024-05-21T16:55:16.019" v="2655" actId="207"/>
          <ac:spMkLst>
            <pc:docMk/>
            <pc:sldMk cId="1121037247" sldId="265"/>
            <ac:spMk id="3" creationId="{E7E8904F-C245-7E81-EB94-E5EFE48F4088}"/>
          </ac:spMkLst>
        </pc:spChg>
        <pc:picChg chg="add mod ord">
          <ac:chgData name="정현 김" userId="c2c5cfc57a2f2971" providerId="LiveId" clId="{5C358370-795F-4053-8C8F-543D4AFB63E7}" dt="2024-05-17T06:29:42.116" v="604" actId="1076"/>
          <ac:picMkLst>
            <pc:docMk/>
            <pc:sldMk cId="1121037247" sldId="265"/>
            <ac:picMk id="5" creationId="{7A4D1BA6-3DD0-8F00-3EAA-A90C66D8E096}"/>
          </ac:picMkLst>
        </pc:picChg>
        <pc:picChg chg="add mod">
          <ac:chgData name="정현 김" userId="c2c5cfc57a2f2971" providerId="LiveId" clId="{5C358370-795F-4053-8C8F-543D4AFB63E7}" dt="2024-05-17T06:34:40.589" v="808" actId="14100"/>
          <ac:picMkLst>
            <pc:docMk/>
            <pc:sldMk cId="1121037247" sldId="265"/>
            <ac:picMk id="7" creationId="{293FB662-E334-484D-2335-781E693481EC}"/>
          </ac:picMkLst>
        </pc:picChg>
      </pc:sldChg>
      <pc:sldChg chg="modSp new del mod">
        <pc:chgData name="정현 김" userId="c2c5cfc57a2f2971" providerId="LiveId" clId="{5C358370-795F-4053-8C8F-543D4AFB63E7}" dt="2024-05-17T06:28:05.606" v="598" actId="2696"/>
        <pc:sldMkLst>
          <pc:docMk/>
          <pc:sldMk cId="3829119865" sldId="265"/>
        </pc:sldMkLst>
        <pc:spChg chg="mod">
          <ac:chgData name="정현 김" userId="c2c5cfc57a2f2971" providerId="LiveId" clId="{5C358370-795F-4053-8C8F-543D4AFB63E7}" dt="2024-05-17T06:25:32.020" v="586" actId="20577"/>
          <ac:spMkLst>
            <pc:docMk/>
            <pc:sldMk cId="3829119865" sldId="265"/>
            <ac:spMk id="2" creationId="{A9BEBBD8-229B-5A68-EA11-85B51669D1DB}"/>
          </ac:spMkLst>
        </pc:spChg>
        <pc:spChg chg="mod">
          <ac:chgData name="정현 김" userId="c2c5cfc57a2f2971" providerId="LiveId" clId="{5C358370-795F-4053-8C8F-543D4AFB63E7}" dt="2024-05-17T06:26:43.734" v="597" actId="12"/>
          <ac:spMkLst>
            <pc:docMk/>
            <pc:sldMk cId="3829119865" sldId="265"/>
            <ac:spMk id="3" creationId="{3868CBAF-D389-5E74-005C-B57D65CF2CB1}"/>
          </ac:spMkLst>
        </pc:spChg>
      </pc:sldChg>
      <pc:sldChg chg="addSp delSp modSp new mod setBg">
        <pc:chgData name="정현 김" userId="c2c5cfc57a2f2971" providerId="LiveId" clId="{5C358370-795F-4053-8C8F-543D4AFB63E7}" dt="2024-05-17T06:33:56.320" v="803" actId="20577"/>
        <pc:sldMkLst>
          <pc:docMk/>
          <pc:sldMk cId="3981882123" sldId="266"/>
        </pc:sldMkLst>
        <pc:spChg chg="mod">
          <ac:chgData name="정현 김" userId="c2c5cfc57a2f2971" providerId="LiveId" clId="{5C358370-795F-4053-8C8F-543D4AFB63E7}" dt="2024-05-17T06:31:53.144" v="691" actId="26606"/>
          <ac:spMkLst>
            <pc:docMk/>
            <pc:sldMk cId="3981882123" sldId="266"/>
            <ac:spMk id="2" creationId="{CBB970B2-153F-4811-F7B8-EF5FE1BEE959}"/>
          </ac:spMkLst>
        </pc:spChg>
        <pc:spChg chg="del">
          <ac:chgData name="정현 김" userId="c2c5cfc57a2f2971" providerId="LiveId" clId="{5C358370-795F-4053-8C8F-543D4AFB63E7}" dt="2024-05-17T06:30:56.879" v="680" actId="22"/>
          <ac:spMkLst>
            <pc:docMk/>
            <pc:sldMk cId="3981882123" sldId="266"/>
            <ac:spMk id="3" creationId="{6D78C3C5-18C8-542F-5772-1959018BD9FB}"/>
          </ac:spMkLst>
        </pc:spChg>
        <pc:spChg chg="add del mod">
          <ac:chgData name="정현 김" userId="c2c5cfc57a2f2971" providerId="LiveId" clId="{5C358370-795F-4053-8C8F-543D4AFB63E7}" dt="2024-05-17T06:31:36.940" v="689" actId="478"/>
          <ac:spMkLst>
            <pc:docMk/>
            <pc:sldMk cId="3981882123" sldId="266"/>
            <ac:spMk id="6" creationId="{7EDE6439-7D83-C733-9C2C-339D9E28A9F0}"/>
          </ac:spMkLst>
        </pc:spChg>
        <pc:spChg chg="add mod">
          <ac:chgData name="정현 김" userId="c2c5cfc57a2f2971" providerId="LiveId" clId="{5C358370-795F-4053-8C8F-543D4AFB63E7}" dt="2024-05-17T06:32:30.188" v="706" actId="1582"/>
          <ac:spMkLst>
            <pc:docMk/>
            <pc:sldMk cId="3981882123" sldId="266"/>
            <ac:spMk id="7" creationId="{40FCC4D9-90F2-C0D5-2827-AEF40B1B94BF}"/>
          </ac:spMkLst>
        </pc:spChg>
        <pc:spChg chg="add mod">
          <ac:chgData name="정현 김" userId="c2c5cfc57a2f2971" providerId="LiveId" clId="{5C358370-795F-4053-8C8F-543D4AFB63E7}" dt="2024-05-17T06:32:38.588" v="708" actId="1076"/>
          <ac:spMkLst>
            <pc:docMk/>
            <pc:sldMk cId="3981882123" sldId="266"/>
            <ac:spMk id="8" creationId="{7CED0355-4E8C-5A22-F4BE-CBD3BB8E18E0}"/>
          </ac:spMkLst>
        </pc:spChg>
        <pc:spChg chg="add mod">
          <ac:chgData name="정현 김" userId="c2c5cfc57a2f2971" providerId="LiveId" clId="{5C358370-795F-4053-8C8F-543D4AFB63E7}" dt="2024-05-17T06:33:56.320" v="803" actId="20577"/>
          <ac:spMkLst>
            <pc:docMk/>
            <pc:sldMk cId="3981882123" sldId="266"/>
            <ac:spMk id="9" creationId="{F459A75B-719F-FFFA-8890-4A25A3AA9146}"/>
          </ac:spMkLst>
        </pc:spChg>
        <pc:spChg chg="add mod">
          <ac:chgData name="정현 김" userId="c2c5cfc57a2f2971" providerId="LiveId" clId="{5C358370-795F-4053-8C8F-543D4AFB63E7}" dt="2024-05-17T06:32:45.880" v="710" actId="1076"/>
          <ac:spMkLst>
            <pc:docMk/>
            <pc:sldMk cId="3981882123" sldId="266"/>
            <ac:spMk id="10" creationId="{37D07C8A-B9C3-CBAE-D583-DCA0E117BD66}"/>
          </ac:spMkLst>
        </pc:spChg>
        <pc:spChg chg="add del mod">
          <ac:chgData name="정현 김" userId="c2c5cfc57a2f2971" providerId="LiveId" clId="{5C358370-795F-4053-8C8F-543D4AFB63E7}" dt="2024-05-17T06:33:04.036" v="724" actId="478"/>
          <ac:spMkLst>
            <pc:docMk/>
            <pc:sldMk cId="3981882123" sldId="266"/>
            <ac:spMk id="11" creationId="{BB2DAE61-15D0-7794-7514-7520862F7F89}"/>
          </ac:spMkLst>
        </pc:spChg>
        <pc:spChg chg="add">
          <ac:chgData name="정현 김" userId="c2c5cfc57a2f2971" providerId="LiveId" clId="{5C358370-795F-4053-8C8F-543D4AFB63E7}" dt="2024-05-17T06:31:53.144" v="691" actId="26606"/>
          <ac:spMkLst>
            <pc:docMk/>
            <pc:sldMk cId="3981882123" sldId="266"/>
            <ac:spMk id="12" creationId="{AC5EDEC7-C7E6-479B-9BC7-6FBB0719BE14}"/>
          </ac:spMkLst>
        </pc:spChg>
        <pc:spChg chg="add mod">
          <ac:chgData name="정현 김" userId="c2c5cfc57a2f2971" providerId="LiveId" clId="{5C358370-795F-4053-8C8F-543D4AFB63E7}" dt="2024-05-17T06:33:22.244" v="727" actId="1076"/>
          <ac:spMkLst>
            <pc:docMk/>
            <pc:sldMk cId="3981882123" sldId="266"/>
            <ac:spMk id="13" creationId="{5AEA677D-C430-246D-D36D-48CC06F7C6A9}"/>
          </ac:spMkLst>
        </pc:spChg>
        <pc:spChg chg="add">
          <ac:chgData name="정현 김" userId="c2c5cfc57a2f2971" providerId="LiveId" clId="{5C358370-795F-4053-8C8F-543D4AFB63E7}" dt="2024-05-17T06:31:53.144" v="691" actId="26606"/>
          <ac:spMkLst>
            <pc:docMk/>
            <pc:sldMk cId="3981882123" sldId="266"/>
            <ac:spMk id="14" creationId="{14A49286-A6C8-44AD-BFC5-7879CB1F3F58}"/>
          </ac:spMkLst>
        </pc:spChg>
        <pc:spChg chg="add mod">
          <ac:chgData name="정현 김" userId="c2c5cfc57a2f2971" providerId="LiveId" clId="{5C358370-795F-4053-8C8F-543D4AFB63E7}" dt="2024-05-17T06:33:30.798" v="731" actId="20577"/>
          <ac:spMkLst>
            <pc:docMk/>
            <pc:sldMk cId="3981882123" sldId="266"/>
            <ac:spMk id="15" creationId="{BE3EE75F-4344-0924-4FB8-04E834177ABF}"/>
          </ac:spMkLst>
        </pc:spChg>
        <pc:spChg chg="add">
          <ac:chgData name="정현 김" userId="c2c5cfc57a2f2971" providerId="LiveId" clId="{5C358370-795F-4053-8C8F-543D4AFB63E7}" dt="2024-05-17T06:31:53.144" v="691" actId="26606"/>
          <ac:spMkLst>
            <pc:docMk/>
            <pc:sldMk cId="3981882123" sldId="266"/>
            <ac:spMk id="16" creationId="{D3FFE593-D88A-4336-A731-4A3A9FF89B67}"/>
          </ac:spMkLst>
        </pc:spChg>
        <pc:spChg chg="add mod">
          <ac:chgData name="정현 김" userId="c2c5cfc57a2f2971" providerId="LiveId" clId="{5C358370-795F-4053-8C8F-543D4AFB63E7}" dt="2024-05-17T06:33:43.173" v="737" actId="1076"/>
          <ac:spMkLst>
            <pc:docMk/>
            <pc:sldMk cId="3981882123" sldId="266"/>
            <ac:spMk id="17" creationId="{76AE40FA-FD90-42BC-EB22-78BDFEB548EB}"/>
          </ac:spMkLst>
        </pc:spChg>
        <pc:picChg chg="add mod ord">
          <ac:chgData name="정현 김" userId="c2c5cfc57a2f2971" providerId="LiveId" clId="{5C358370-795F-4053-8C8F-543D4AFB63E7}" dt="2024-05-17T06:31:53.144" v="691" actId="26606"/>
          <ac:picMkLst>
            <pc:docMk/>
            <pc:sldMk cId="3981882123" sldId="266"/>
            <ac:picMk id="5" creationId="{CBABEEA7-A114-D908-931B-E49AC1B4AB42}"/>
          </ac:picMkLst>
        </pc:picChg>
      </pc:sldChg>
      <pc:sldChg chg="addSp delSp modSp new mod ord">
        <pc:chgData name="정현 김" userId="c2c5cfc57a2f2971" providerId="LiveId" clId="{5C358370-795F-4053-8C8F-543D4AFB63E7}" dt="2024-05-22T10:56:25.215" v="2718" actId="20577"/>
        <pc:sldMkLst>
          <pc:docMk/>
          <pc:sldMk cId="404632936" sldId="267"/>
        </pc:sldMkLst>
        <pc:spChg chg="mod">
          <ac:chgData name="정현 김" userId="c2c5cfc57a2f2971" providerId="LiveId" clId="{5C358370-795F-4053-8C8F-543D4AFB63E7}" dt="2024-05-17T08:49:58.372" v="953" actId="20577"/>
          <ac:spMkLst>
            <pc:docMk/>
            <pc:sldMk cId="404632936" sldId="267"/>
            <ac:spMk id="2" creationId="{C9FF4780-2483-7043-0492-01B40A2A8EC4}"/>
          </ac:spMkLst>
        </pc:spChg>
        <pc:spChg chg="add">
          <ac:chgData name="정현 김" userId="c2c5cfc57a2f2971" providerId="LiveId" clId="{5C358370-795F-4053-8C8F-543D4AFB63E7}" dt="2024-05-21T17:06:20.723" v="2691" actId="11529"/>
          <ac:spMkLst>
            <pc:docMk/>
            <pc:sldMk cId="404632936" sldId="267"/>
            <ac:spMk id="3" creationId="{05E810EB-AB23-27EC-21B2-62A6511D1CBC}"/>
          </ac:spMkLst>
        </pc:spChg>
        <pc:spChg chg="del">
          <ac:chgData name="정현 김" userId="c2c5cfc57a2f2971" providerId="LiveId" clId="{5C358370-795F-4053-8C8F-543D4AFB63E7}" dt="2024-05-17T08:49:41.561" v="843" actId="22"/>
          <ac:spMkLst>
            <pc:docMk/>
            <pc:sldMk cId="404632936" sldId="267"/>
            <ac:spMk id="3" creationId="{CF21F3F1-CCBA-294F-4F39-CCA6392E123D}"/>
          </ac:spMkLst>
        </pc:spChg>
        <pc:spChg chg="add">
          <ac:chgData name="정현 김" userId="c2c5cfc57a2f2971" providerId="LiveId" clId="{5C358370-795F-4053-8C8F-543D4AFB63E7}" dt="2024-05-20T18:04:47.562" v="2135" actId="11529"/>
          <ac:spMkLst>
            <pc:docMk/>
            <pc:sldMk cId="404632936" sldId="267"/>
            <ac:spMk id="6" creationId="{99270810-8163-C200-D25D-CCFB3866B47E}"/>
          </ac:spMkLst>
        </pc:spChg>
        <pc:spChg chg="add mod">
          <ac:chgData name="정현 김" userId="c2c5cfc57a2f2971" providerId="LiveId" clId="{5C358370-795F-4053-8C8F-543D4AFB63E7}" dt="2024-05-21T17:06:30.331" v="2703" actId="14100"/>
          <ac:spMkLst>
            <pc:docMk/>
            <pc:sldMk cId="404632936" sldId="267"/>
            <ac:spMk id="8" creationId="{397A03F9-E996-7B0B-CC4D-7F1E28F3FAEB}"/>
          </ac:spMkLst>
        </pc:spChg>
        <pc:spChg chg="add del">
          <ac:chgData name="정현 김" userId="c2c5cfc57a2f2971" providerId="LiveId" clId="{5C358370-795F-4053-8C8F-543D4AFB63E7}" dt="2024-05-21T12:58:21.755" v="2366" actId="11529"/>
          <ac:spMkLst>
            <pc:docMk/>
            <pc:sldMk cId="404632936" sldId="267"/>
            <ac:spMk id="10" creationId="{C0C53E03-2EE9-1153-6DB1-9967BB98E717}"/>
          </ac:spMkLst>
        </pc:spChg>
        <pc:graphicFrameChg chg="add del">
          <ac:chgData name="정현 김" userId="c2c5cfc57a2f2971" providerId="LiveId" clId="{5C358370-795F-4053-8C8F-543D4AFB63E7}" dt="2024-05-20T18:02:42.918" v="2029" actId="3680"/>
          <ac:graphicFrameMkLst>
            <pc:docMk/>
            <pc:sldMk cId="404632936" sldId="267"/>
            <ac:graphicFrameMk id="3" creationId="{672EA68F-F47A-6CA1-D9F4-491756A862C1}"/>
          </ac:graphicFrameMkLst>
        </pc:graphicFrameChg>
        <pc:graphicFrameChg chg="add mod modGraphic">
          <ac:chgData name="정현 김" userId="c2c5cfc57a2f2971" providerId="LiveId" clId="{5C358370-795F-4053-8C8F-543D4AFB63E7}" dt="2024-05-21T16:55:33.230" v="2658" actId="1076"/>
          <ac:graphicFrameMkLst>
            <pc:docMk/>
            <pc:sldMk cId="404632936" sldId="267"/>
            <ac:graphicFrameMk id="4" creationId="{9228F39C-EAB7-597E-62EF-D1ED3C417885}"/>
          </ac:graphicFrameMkLst>
        </pc:graphicFrameChg>
        <pc:graphicFrameChg chg="add mod modGraphic">
          <ac:chgData name="정현 김" userId="c2c5cfc57a2f2971" providerId="LiveId" clId="{5C358370-795F-4053-8C8F-543D4AFB63E7}" dt="2024-05-21T16:55:38.928" v="2659" actId="1076"/>
          <ac:graphicFrameMkLst>
            <pc:docMk/>
            <pc:sldMk cId="404632936" sldId="267"/>
            <ac:graphicFrameMk id="7" creationId="{9D8B3BB7-6685-3A4B-58CE-FB9D1DD16F4F}"/>
          </ac:graphicFrameMkLst>
        </pc:graphicFrameChg>
        <pc:graphicFrameChg chg="add del modGraphic">
          <ac:chgData name="정현 김" userId="c2c5cfc57a2f2971" providerId="LiveId" clId="{5C358370-795F-4053-8C8F-543D4AFB63E7}" dt="2024-05-21T12:01:41.139" v="2278" actId="27309"/>
          <ac:graphicFrameMkLst>
            <pc:docMk/>
            <pc:sldMk cId="404632936" sldId="267"/>
            <ac:graphicFrameMk id="8" creationId="{01529B60-C108-4976-3401-ED8F93432853}"/>
          </ac:graphicFrameMkLst>
        </pc:graphicFrameChg>
        <pc:graphicFrameChg chg="add mod modGraphic">
          <ac:chgData name="정현 김" userId="c2c5cfc57a2f2971" providerId="LiveId" clId="{5C358370-795F-4053-8C8F-543D4AFB63E7}" dt="2024-05-22T10:56:25.215" v="2718" actId="20577"/>
          <ac:graphicFrameMkLst>
            <pc:docMk/>
            <pc:sldMk cId="404632936" sldId="267"/>
            <ac:graphicFrameMk id="9" creationId="{3503E52A-FE33-DF98-0173-55CC0DD01EE0}"/>
          </ac:graphicFrameMkLst>
        </pc:graphicFrameChg>
        <pc:picChg chg="add mod ord">
          <ac:chgData name="정현 김" userId="c2c5cfc57a2f2971" providerId="LiveId" clId="{5C358370-795F-4053-8C8F-543D4AFB63E7}" dt="2024-05-17T08:56:33.220" v="965" actId="1076"/>
          <ac:picMkLst>
            <pc:docMk/>
            <pc:sldMk cId="404632936" sldId="267"/>
            <ac:picMk id="5" creationId="{427901DA-D4F9-F806-A2E2-D87ACB9C77B2}"/>
          </ac:picMkLst>
        </pc:picChg>
        <pc:picChg chg="add mod">
          <ac:chgData name="정현 김" userId="c2c5cfc57a2f2971" providerId="LiveId" clId="{5C358370-795F-4053-8C8F-543D4AFB63E7}" dt="2024-05-21T12:58:43.343" v="2375" actId="1076"/>
          <ac:picMkLst>
            <pc:docMk/>
            <pc:sldMk cId="404632936" sldId="267"/>
            <ac:picMk id="12" creationId="{BDEF9323-5C46-9B0D-0702-346EEB1DE6AD}"/>
          </ac:picMkLst>
        </pc:picChg>
      </pc:sldChg>
      <pc:sldChg chg="addSp delSp modSp new mod setBg">
        <pc:chgData name="정현 김" userId="c2c5cfc57a2f2971" providerId="LiveId" clId="{5C358370-795F-4053-8C8F-543D4AFB63E7}" dt="2024-05-20T17:56:17.785" v="1972" actId="20577"/>
        <pc:sldMkLst>
          <pc:docMk/>
          <pc:sldMk cId="1847783086" sldId="268"/>
        </pc:sldMkLst>
        <pc:spChg chg="mod">
          <ac:chgData name="정현 김" userId="c2c5cfc57a2f2971" providerId="LiveId" clId="{5C358370-795F-4053-8C8F-543D4AFB63E7}" dt="2024-05-20T17:48:37.444" v="1461" actId="20577"/>
          <ac:spMkLst>
            <pc:docMk/>
            <pc:sldMk cId="1847783086" sldId="268"/>
            <ac:spMk id="2" creationId="{4136D4B2-D40B-ED7F-4933-D67286D3A013}"/>
          </ac:spMkLst>
        </pc:spChg>
        <pc:spChg chg="add del mod">
          <ac:chgData name="정현 김" userId="c2c5cfc57a2f2971" providerId="LiveId" clId="{5C358370-795F-4053-8C8F-543D4AFB63E7}" dt="2024-05-17T08:58:57.430" v="997" actId="22"/>
          <ac:spMkLst>
            <pc:docMk/>
            <pc:sldMk cId="1847783086" sldId="268"/>
            <ac:spMk id="3" creationId="{978AF57F-A3B5-2CC1-12DB-F30EB50794D5}"/>
          </ac:spMkLst>
        </pc:spChg>
        <pc:spChg chg="add mod">
          <ac:chgData name="정현 김" userId="c2c5cfc57a2f2971" providerId="LiveId" clId="{5C358370-795F-4053-8C8F-543D4AFB63E7}" dt="2024-05-17T08:57:36.159" v="988"/>
          <ac:spMkLst>
            <pc:docMk/>
            <pc:sldMk cId="1847783086" sldId="268"/>
            <ac:spMk id="4" creationId="{F2A046B5-C5DF-7C8B-72B3-50B9CC04260A}"/>
          </ac:spMkLst>
        </pc:spChg>
        <pc:spChg chg="add del mod">
          <ac:chgData name="정현 김" userId="c2c5cfc57a2f2971" providerId="LiveId" clId="{5C358370-795F-4053-8C8F-543D4AFB63E7}" dt="2024-05-20T17:48:16.987" v="1422" actId="478"/>
          <ac:spMkLst>
            <pc:docMk/>
            <pc:sldMk cId="1847783086" sldId="268"/>
            <ac:spMk id="7" creationId="{66ED192A-7C63-2AB7-A0AE-50B16C2D0363}"/>
          </ac:spMkLst>
        </pc:spChg>
        <pc:spChg chg="add del mod">
          <ac:chgData name="정현 김" userId="c2c5cfc57a2f2971" providerId="LiveId" clId="{5C358370-795F-4053-8C8F-543D4AFB63E7}" dt="2024-05-17T08:59:12.794" v="1001" actId="22"/>
          <ac:spMkLst>
            <pc:docMk/>
            <pc:sldMk cId="1847783086" sldId="268"/>
            <ac:spMk id="8" creationId="{333E3FA0-9349-641F-5A27-C569A974DE64}"/>
          </ac:spMkLst>
        </pc:spChg>
        <pc:spChg chg="add del mod">
          <ac:chgData name="정현 김" userId="c2c5cfc57a2f2971" providerId="LiveId" clId="{5C358370-795F-4053-8C8F-543D4AFB63E7}" dt="2024-05-20T17:48:17.555" v="1423" actId="478"/>
          <ac:spMkLst>
            <pc:docMk/>
            <pc:sldMk cId="1847783086" sldId="268"/>
            <ac:spMk id="8" creationId="{93C516F6-0B5D-9380-7C05-6891A05F0295}"/>
          </ac:spMkLst>
        </pc:spChg>
        <pc:spChg chg="add del mod">
          <ac:chgData name="정현 김" userId="c2c5cfc57a2f2971" providerId="LiveId" clId="{5C358370-795F-4053-8C8F-543D4AFB63E7}" dt="2024-05-20T17:54:57.785" v="1872" actId="478"/>
          <ac:spMkLst>
            <pc:docMk/>
            <pc:sldMk cId="1847783086" sldId="268"/>
            <ac:spMk id="11" creationId="{4A106685-2124-8808-1230-F4399D9BDD70}"/>
          </ac:spMkLst>
        </pc:spChg>
        <pc:spChg chg="add mod">
          <ac:chgData name="정현 김" userId="c2c5cfc57a2f2971" providerId="LiveId" clId="{5C358370-795F-4053-8C8F-543D4AFB63E7}" dt="2024-05-20T17:55:14.949" v="1884" actId="1076"/>
          <ac:spMkLst>
            <pc:docMk/>
            <pc:sldMk cId="1847783086" sldId="268"/>
            <ac:spMk id="12" creationId="{0989AE06-6C2C-9561-4BA9-E171AD3B67F9}"/>
          </ac:spMkLst>
        </pc:spChg>
        <pc:spChg chg="add mod">
          <ac:chgData name="정현 김" userId="c2c5cfc57a2f2971" providerId="LiveId" clId="{5C358370-795F-4053-8C8F-543D4AFB63E7}" dt="2024-05-20T17:55:32.032" v="1897" actId="1076"/>
          <ac:spMkLst>
            <pc:docMk/>
            <pc:sldMk cId="1847783086" sldId="268"/>
            <ac:spMk id="13" creationId="{C4C8DF8A-97A6-4C4A-0295-8706278C97F5}"/>
          </ac:spMkLst>
        </pc:spChg>
        <pc:spChg chg="add del mod ord">
          <ac:chgData name="정현 김" userId="c2c5cfc57a2f2971" providerId="LiveId" clId="{5C358370-795F-4053-8C8F-543D4AFB63E7}" dt="2024-05-20T17:49:03.142" v="1462" actId="478"/>
          <ac:spMkLst>
            <pc:docMk/>
            <pc:sldMk cId="1847783086" sldId="268"/>
            <ac:spMk id="14" creationId="{7B758F36-EB18-66D3-E183-99F1DB1C84DE}"/>
          </ac:spMkLst>
        </pc:spChg>
        <pc:spChg chg="add mod">
          <ac:chgData name="정현 김" userId="c2c5cfc57a2f2971" providerId="LiveId" clId="{5C358370-795F-4053-8C8F-543D4AFB63E7}" dt="2024-05-20T17:55:45.232" v="1906" actId="1076"/>
          <ac:spMkLst>
            <pc:docMk/>
            <pc:sldMk cId="1847783086" sldId="268"/>
            <ac:spMk id="15" creationId="{94867667-9309-328E-497A-4FFE8B1E57FF}"/>
          </ac:spMkLst>
        </pc:spChg>
        <pc:spChg chg="add mod">
          <ac:chgData name="정현 김" userId="c2c5cfc57a2f2971" providerId="LiveId" clId="{5C358370-795F-4053-8C8F-543D4AFB63E7}" dt="2024-05-20T17:55:39.345" v="1904"/>
          <ac:spMkLst>
            <pc:docMk/>
            <pc:sldMk cId="1847783086" sldId="268"/>
            <ac:spMk id="16" creationId="{0429AFCB-BF1F-6A68-5A5D-F7BA9A935DAD}"/>
          </ac:spMkLst>
        </pc:spChg>
        <pc:spChg chg="add del">
          <ac:chgData name="정현 김" userId="c2c5cfc57a2f2971" providerId="LiveId" clId="{5C358370-795F-4053-8C8F-543D4AFB63E7}" dt="2024-05-20T17:38:49.753" v="1041" actId="26606"/>
          <ac:spMkLst>
            <pc:docMk/>
            <pc:sldMk cId="1847783086" sldId="268"/>
            <ac:spMk id="17" creationId="{AC5EDEC7-C7E6-479B-9BC7-6FBB0719BE14}"/>
          </ac:spMkLst>
        </pc:spChg>
        <pc:spChg chg="add mod">
          <ac:chgData name="정현 김" userId="c2c5cfc57a2f2971" providerId="LiveId" clId="{5C358370-795F-4053-8C8F-543D4AFB63E7}" dt="2024-05-20T17:56:03.110" v="1934" actId="20577"/>
          <ac:spMkLst>
            <pc:docMk/>
            <pc:sldMk cId="1847783086" sldId="268"/>
            <ac:spMk id="18" creationId="{CE1B2F8A-6C72-7762-76A6-13DC9FE6E268}"/>
          </ac:spMkLst>
        </pc:spChg>
        <pc:spChg chg="add del">
          <ac:chgData name="정현 김" userId="c2c5cfc57a2f2971" providerId="LiveId" clId="{5C358370-795F-4053-8C8F-543D4AFB63E7}" dt="2024-05-20T17:38:49.753" v="1041" actId="26606"/>
          <ac:spMkLst>
            <pc:docMk/>
            <pc:sldMk cId="1847783086" sldId="268"/>
            <ac:spMk id="19" creationId="{14A49286-A6C8-44AD-BFC5-7879CB1F3F58}"/>
          </ac:spMkLst>
        </pc:spChg>
        <pc:spChg chg="add mod">
          <ac:chgData name="정현 김" userId="c2c5cfc57a2f2971" providerId="LiveId" clId="{5C358370-795F-4053-8C8F-543D4AFB63E7}" dt="2024-05-20T17:56:17.785" v="1972" actId="20577"/>
          <ac:spMkLst>
            <pc:docMk/>
            <pc:sldMk cId="1847783086" sldId="268"/>
            <ac:spMk id="20" creationId="{A1359A5C-7B61-57AA-BDDA-988E3CD18C14}"/>
          </ac:spMkLst>
        </pc:spChg>
        <pc:spChg chg="add del">
          <ac:chgData name="정현 김" userId="c2c5cfc57a2f2971" providerId="LiveId" clId="{5C358370-795F-4053-8C8F-543D4AFB63E7}" dt="2024-05-20T17:38:49.753" v="1041" actId="26606"/>
          <ac:spMkLst>
            <pc:docMk/>
            <pc:sldMk cId="1847783086" sldId="268"/>
            <ac:spMk id="21" creationId="{D3FFE593-D88A-4336-A731-4A3A9FF89B67}"/>
          </ac:spMkLst>
        </pc:spChg>
        <pc:spChg chg="add del">
          <ac:chgData name="정현 김" userId="c2c5cfc57a2f2971" providerId="LiveId" clId="{5C358370-795F-4053-8C8F-543D4AFB63E7}" dt="2024-05-20T17:48:25.769" v="1425" actId="26606"/>
          <ac:spMkLst>
            <pc:docMk/>
            <pc:sldMk cId="1847783086" sldId="268"/>
            <ac:spMk id="26" creationId="{A4864A0B-4663-4052-A3D8-E2BB2CFCEAB9}"/>
          </ac:spMkLst>
        </pc:spChg>
        <pc:spChg chg="add del">
          <ac:chgData name="정현 김" userId="c2c5cfc57a2f2971" providerId="LiveId" clId="{5C358370-795F-4053-8C8F-543D4AFB63E7}" dt="2024-05-20T17:48:25.769" v="1425" actId="26606"/>
          <ac:spMkLst>
            <pc:docMk/>
            <pc:sldMk cId="1847783086" sldId="268"/>
            <ac:spMk id="28" creationId="{B8ABD4F0-F3AF-4397-B777-A0D45BFDAD24}"/>
          </ac:spMkLst>
        </pc:spChg>
        <pc:spChg chg="add">
          <ac:chgData name="정현 김" userId="c2c5cfc57a2f2971" providerId="LiveId" clId="{5C358370-795F-4053-8C8F-543D4AFB63E7}" dt="2024-05-20T17:48:25.769" v="1425" actId="26606"/>
          <ac:spMkLst>
            <pc:docMk/>
            <pc:sldMk cId="1847783086" sldId="268"/>
            <ac:spMk id="33" creationId="{A4864A0B-4663-4052-A3D8-E2BB2CFCEAB9}"/>
          </ac:spMkLst>
        </pc:spChg>
        <pc:spChg chg="add">
          <ac:chgData name="정현 김" userId="c2c5cfc57a2f2971" providerId="LiveId" clId="{5C358370-795F-4053-8C8F-543D4AFB63E7}" dt="2024-05-20T17:48:25.769" v="1425" actId="26606"/>
          <ac:spMkLst>
            <pc:docMk/>
            <pc:sldMk cId="1847783086" sldId="268"/>
            <ac:spMk id="35" creationId="{7AE1F57D-D057-42B6-892F-53671C75BC36}"/>
          </ac:spMkLst>
        </pc:spChg>
        <pc:spChg chg="add">
          <ac:chgData name="정현 김" userId="c2c5cfc57a2f2971" providerId="LiveId" clId="{5C358370-795F-4053-8C8F-543D4AFB63E7}" dt="2024-05-20T17:48:25.769" v="1425" actId="26606"/>
          <ac:spMkLst>
            <pc:docMk/>
            <pc:sldMk cId="1847783086" sldId="268"/>
            <ac:spMk id="37" creationId="{7AE956C8-3ABC-433F-85E0-40EBA90630E9}"/>
          </ac:spMkLst>
        </pc:spChg>
        <pc:picChg chg="add del mod ord">
          <ac:chgData name="정현 김" userId="c2c5cfc57a2f2971" providerId="LiveId" clId="{5C358370-795F-4053-8C8F-543D4AFB63E7}" dt="2024-05-20T17:46:18.602" v="1411" actId="478"/>
          <ac:picMkLst>
            <pc:docMk/>
            <pc:sldMk cId="1847783086" sldId="268"/>
            <ac:picMk id="4" creationId="{8E5B438E-9100-0E52-1A03-5BD20229523C}"/>
          </ac:picMkLst>
        </pc:picChg>
        <pc:picChg chg="add del mod">
          <ac:chgData name="정현 김" userId="c2c5cfc57a2f2971" providerId="LiveId" clId="{5C358370-795F-4053-8C8F-543D4AFB63E7}" dt="2024-05-20T17:47:59.077" v="1419" actId="478"/>
          <ac:picMkLst>
            <pc:docMk/>
            <pc:sldMk cId="1847783086" sldId="268"/>
            <ac:picMk id="6" creationId="{70D127EF-7B63-E828-27D0-F57469CF65D7}"/>
          </ac:picMkLst>
        </pc:picChg>
        <pc:picChg chg="add del mod ord">
          <ac:chgData name="정현 김" userId="c2c5cfc57a2f2971" providerId="LiveId" clId="{5C358370-795F-4053-8C8F-543D4AFB63E7}" dt="2024-05-17T08:59:06.758" v="1000" actId="478"/>
          <ac:picMkLst>
            <pc:docMk/>
            <pc:sldMk cId="1847783086" sldId="268"/>
            <ac:picMk id="6" creationId="{7BA84090-6368-C366-2DB3-D795E6E721B1}"/>
          </ac:picMkLst>
        </pc:picChg>
        <pc:picChg chg="add del mod ord">
          <ac:chgData name="정현 김" userId="c2c5cfc57a2f2971" providerId="LiveId" clId="{5C358370-795F-4053-8C8F-543D4AFB63E7}" dt="2024-05-17T08:59:42.556" v="1024" actId="478"/>
          <ac:picMkLst>
            <pc:docMk/>
            <pc:sldMk cId="1847783086" sldId="268"/>
            <ac:picMk id="10" creationId="{79E2D5FF-4C22-0C24-E35F-B99BE19AE11E}"/>
          </ac:picMkLst>
        </pc:picChg>
        <pc:picChg chg="add mod">
          <ac:chgData name="정현 김" userId="c2c5cfc57a2f2971" providerId="LiveId" clId="{5C358370-795F-4053-8C8F-543D4AFB63E7}" dt="2024-05-20T17:56:06.710" v="1937" actId="1076"/>
          <ac:picMkLst>
            <pc:docMk/>
            <pc:sldMk cId="1847783086" sldId="268"/>
            <ac:picMk id="10" creationId="{A1F89178-E707-505A-098F-D2C221BB710F}"/>
          </ac:picMkLst>
        </pc:picChg>
      </pc:sldChg>
      <pc:sldChg chg="addSp delSp modSp new mod setBg">
        <pc:chgData name="정현 김" userId="c2c5cfc57a2f2971" providerId="LiveId" clId="{5C358370-795F-4053-8C8F-543D4AFB63E7}" dt="2024-05-20T17:53:17.338" v="1828" actId="14100"/>
        <pc:sldMkLst>
          <pc:docMk/>
          <pc:sldMk cId="2546205952" sldId="269"/>
        </pc:sldMkLst>
        <pc:spChg chg="mod">
          <ac:chgData name="정현 김" userId="c2c5cfc57a2f2971" providerId="LiveId" clId="{5C358370-795F-4053-8C8F-543D4AFB63E7}" dt="2024-05-20T17:50:38.751" v="1549" actId="26606"/>
          <ac:spMkLst>
            <pc:docMk/>
            <pc:sldMk cId="2546205952" sldId="269"/>
            <ac:spMk id="2" creationId="{E43B9DCE-41EE-C784-43E8-205CF9A708DB}"/>
          </ac:spMkLst>
        </pc:spChg>
        <pc:spChg chg="del">
          <ac:chgData name="정현 김" userId="c2c5cfc57a2f2971" providerId="LiveId" clId="{5C358370-795F-4053-8C8F-543D4AFB63E7}" dt="2024-05-20T17:49:23.637" v="1486" actId="22"/>
          <ac:spMkLst>
            <pc:docMk/>
            <pc:sldMk cId="2546205952" sldId="269"/>
            <ac:spMk id="3" creationId="{58752B0F-11DD-0DB5-81FF-9562BCCC4776}"/>
          </ac:spMkLst>
        </pc:spChg>
        <pc:spChg chg="add mod">
          <ac:chgData name="정현 김" userId="c2c5cfc57a2f2971" providerId="LiveId" clId="{5C358370-795F-4053-8C8F-543D4AFB63E7}" dt="2024-05-20T17:53:17.338" v="1828" actId="14100"/>
          <ac:spMkLst>
            <pc:docMk/>
            <pc:sldMk cId="2546205952" sldId="269"/>
            <ac:spMk id="6" creationId="{341535CB-8DD7-7EDF-0C4C-4243417A1F92}"/>
          </ac:spMkLst>
        </pc:spChg>
        <pc:spChg chg="add del">
          <ac:chgData name="정현 김" userId="c2c5cfc57a2f2971" providerId="LiveId" clId="{5C358370-795F-4053-8C8F-543D4AFB63E7}" dt="2024-05-20T17:50:39.691" v="1550"/>
          <ac:spMkLst>
            <pc:docMk/>
            <pc:sldMk cId="2546205952" sldId="269"/>
            <ac:spMk id="9" creationId="{47DA5027-2CD1-6B41-B502-EE561B00AE78}"/>
          </ac:spMkLst>
        </pc:spChg>
        <pc:spChg chg="add">
          <ac:chgData name="정현 김" userId="c2c5cfc57a2f2971" providerId="LiveId" clId="{5C358370-795F-4053-8C8F-543D4AFB63E7}" dt="2024-05-20T17:50:38.751" v="1549" actId="26606"/>
          <ac:spMkLst>
            <pc:docMk/>
            <pc:sldMk cId="2546205952" sldId="269"/>
            <ac:spMk id="12" creationId="{A4864A0B-4663-4052-A3D8-E2BB2CFCEAB9}"/>
          </ac:spMkLst>
        </pc:spChg>
        <pc:spChg chg="add">
          <ac:chgData name="정현 김" userId="c2c5cfc57a2f2971" providerId="LiveId" clId="{5C358370-795F-4053-8C8F-543D4AFB63E7}" dt="2024-05-20T17:50:38.751" v="1549" actId="26606"/>
          <ac:spMkLst>
            <pc:docMk/>
            <pc:sldMk cId="2546205952" sldId="269"/>
            <ac:spMk id="14" creationId="{7AE1F57D-D057-42B6-892F-53671C75BC36}"/>
          </ac:spMkLst>
        </pc:spChg>
        <pc:spChg chg="add">
          <ac:chgData name="정현 김" userId="c2c5cfc57a2f2971" providerId="LiveId" clId="{5C358370-795F-4053-8C8F-543D4AFB63E7}" dt="2024-05-20T17:50:38.751" v="1549" actId="26606"/>
          <ac:spMkLst>
            <pc:docMk/>
            <pc:sldMk cId="2546205952" sldId="269"/>
            <ac:spMk id="16" creationId="{7AE956C8-3ABC-433F-85E0-40EBA90630E9}"/>
          </ac:spMkLst>
        </pc:spChg>
        <pc:picChg chg="add mod ord">
          <ac:chgData name="정현 김" userId="c2c5cfc57a2f2971" providerId="LiveId" clId="{5C358370-795F-4053-8C8F-543D4AFB63E7}" dt="2024-05-20T17:51:46.329" v="1601" actId="1076"/>
          <ac:picMkLst>
            <pc:docMk/>
            <pc:sldMk cId="2546205952" sldId="269"/>
            <ac:picMk id="5" creationId="{2A30E60C-F33E-4E03-687F-F50B4A3F6768}"/>
          </ac:picMkLst>
        </pc:picChg>
      </pc:sldChg>
      <pc:sldChg chg="addSp delSp modSp new mod">
        <pc:chgData name="정현 김" userId="c2c5cfc57a2f2971" providerId="LiveId" clId="{5C358370-795F-4053-8C8F-543D4AFB63E7}" dt="2024-05-20T17:57:15.195" v="1992" actId="20577"/>
        <pc:sldMkLst>
          <pc:docMk/>
          <pc:sldMk cId="2508128023" sldId="270"/>
        </pc:sldMkLst>
        <pc:spChg chg="mod">
          <ac:chgData name="정현 김" userId="c2c5cfc57a2f2971" providerId="LiveId" clId="{5C358370-795F-4053-8C8F-543D4AFB63E7}" dt="2024-05-20T17:57:15.195" v="1992" actId="20577"/>
          <ac:spMkLst>
            <pc:docMk/>
            <pc:sldMk cId="2508128023" sldId="270"/>
            <ac:spMk id="2" creationId="{277C4A76-6F24-D5BA-7D7E-C018D3396D59}"/>
          </ac:spMkLst>
        </pc:spChg>
        <pc:spChg chg="del">
          <ac:chgData name="정현 김" userId="c2c5cfc57a2f2971" providerId="LiveId" clId="{5C358370-795F-4053-8C8F-543D4AFB63E7}" dt="2024-05-20T17:53:56.494" v="1829" actId="22"/>
          <ac:spMkLst>
            <pc:docMk/>
            <pc:sldMk cId="2508128023" sldId="270"/>
            <ac:spMk id="3" creationId="{517194AA-DC30-8E2E-1C64-B912073EE2E8}"/>
          </ac:spMkLst>
        </pc:spChg>
        <pc:picChg chg="add mod ord">
          <ac:chgData name="정현 김" userId="c2c5cfc57a2f2971" providerId="LiveId" clId="{5C358370-795F-4053-8C8F-543D4AFB63E7}" dt="2024-05-20T17:53:59.827" v="1832" actId="1076"/>
          <ac:picMkLst>
            <pc:docMk/>
            <pc:sldMk cId="2508128023" sldId="270"/>
            <ac:picMk id="5" creationId="{7F1E7B55-3031-60B6-8253-3E2320D74AEF}"/>
          </ac:picMkLst>
        </pc:picChg>
      </pc:sldChg>
      <pc:sldChg chg="addSp delSp modSp new mod">
        <pc:chgData name="정현 김" userId="c2c5cfc57a2f2971" providerId="LiveId" clId="{5C358370-795F-4053-8C8F-543D4AFB63E7}" dt="2024-05-20T17:57:50.700" v="2027" actId="1076"/>
        <pc:sldMkLst>
          <pc:docMk/>
          <pc:sldMk cId="232948325" sldId="271"/>
        </pc:sldMkLst>
        <pc:spChg chg="mod">
          <ac:chgData name="정현 김" userId="c2c5cfc57a2f2971" providerId="LiveId" clId="{5C358370-795F-4053-8C8F-543D4AFB63E7}" dt="2024-05-20T17:57:39.551" v="2023" actId="20577"/>
          <ac:spMkLst>
            <pc:docMk/>
            <pc:sldMk cId="232948325" sldId="271"/>
            <ac:spMk id="2" creationId="{EA84E88C-E7C4-70B7-F6BE-BA09C9724EDA}"/>
          </ac:spMkLst>
        </pc:spChg>
        <pc:spChg chg="del">
          <ac:chgData name="정현 김" userId="c2c5cfc57a2f2971" providerId="LiveId" clId="{5C358370-795F-4053-8C8F-543D4AFB63E7}" dt="2024-05-20T17:57:47.616" v="2024" actId="22"/>
          <ac:spMkLst>
            <pc:docMk/>
            <pc:sldMk cId="232948325" sldId="271"/>
            <ac:spMk id="3" creationId="{A5BB1F2A-8A69-AAD5-9570-BBDBCAC2FCCC}"/>
          </ac:spMkLst>
        </pc:spChg>
        <pc:picChg chg="add mod ord">
          <ac:chgData name="정현 김" userId="c2c5cfc57a2f2971" providerId="LiveId" clId="{5C358370-795F-4053-8C8F-543D4AFB63E7}" dt="2024-05-20T17:57:50.700" v="2027" actId="1076"/>
          <ac:picMkLst>
            <pc:docMk/>
            <pc:sldMk cId="232948325" sldId="271"/>
            <ac:picMk id="5" creationId="{41C371BF-165D-32FC-1169-A3F4ABB52FF8}"/>
          </ac:picMkLst>
        </pc:picChg>
      </pc:sldChg>
      <pc:sldChg chg="addSp delSp modSp new mod">
        <pc:chgData name="정현 김" userId="c2c5cfc57a2f2971" providerId="LiveId" clId="{5C358370-795F-4053-8C8F-543D4AFB63E7}" dt="2024-05-21T17:00:12.587" v="2690" actId="1076"/>
        <pc:sldMkLst>
          <pc:docMk/>
          <pc:sldMk cId="1797111948" sldId="272"/>
        </pc:sldMkLst>
        <pc:spChg chg="mod">
          <ac:chgData name="정현 김" userId="c2c5cfc57a2f2971" providerId="LiveId" clId="{5C358370-795F-4053-8C8F-543D4AFB63E7}" dt="2024-05-21T17:00:09.102" v="2687" actId="20577"/>
          <ac:spMkLst>
            <pc:docMk/>
            <pc:sldMk cId="1797111948" sldId="272"/>
            <ac:spMk id="2" creationId="{7AB465BC-AA82-A8C8-FADD-A803EBE88578}"/>
          </ac:spMkLst>
        </pc:spChg>
        <pc:spChg chg="del">
          <ac:chgData name="정현 김" userId="c2c5cfc57a2f2971" providerId="LiveId" clId="{5C358370-795F-4053-8C8F-543D4AFB63E7}" dt="2024-05-21T17:00:09.446" v="2688" actId="22"/>
          <ac:spMkLst>
            <pc:docMk/>
            <pc:sldMk cId="1797111948" sldId="272"/>
            <ac:spMk id="3" creationId="{E515A5BA-4E5F-FCE4-92BB-CF08D7F3745B}"/>
          </ac:spMkLst>
        </pc:spChg>
        <pc:picChg chg="add mod ord">
          <ac:chgData name="정현 김" userId="c2c5cfc57a2f2971" providerId="LiveId" clId="{5C358370-795F-4053-8C8F-543D4AFB63E7}" dt="2024-05-21T17:00:12.587" v="2690" actId="1076"/>
          <ac:picMkLst>
            <pc:docMk/>
            <pc:sldMk cId="1797111948" sldId="272"/>
            <ac:picMk id="5" creationId="{E5901910-453A-1B4C-4FBB-65D7FC4AC59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4B76E-B62E-4812-BA7D-825654688684}"/>
              </a:ext>
            </a:extLst>
          </p:cNvPr>
          <p:cNvSpPr/>
          <p:nvPr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05D1-197A-4EB5-A82C-7DC2425B571D}"/>
              </a:ext>
            </a:extLst>
          </p:cNvPr>
          <p:cNvSpPr/>
          <p:nvPr/>
        </p:nvSpPr>
        <p:spPr>
          <a:xfrm>
            <a:off x="639413" y="2818150"/>
            <a:ext cx="10913175" cy="25718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FFE35-CB40-419E-BEDE-1E852C7CC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24" y="3154680"/>
            <a:ext cx="9994392" cy="1335024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66B81-8E0E-4B31-9B8A-AD8615CF5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184" y="4489704"/>
            <a:ext cx="10009632" cy="768096"/>
          </a:xfrm>
        </p:spPr>
        <p:txBody>
          <a:bodyPr lIns="109728" tIns="109728" rIns="109728" bIns="91440" anchor="ctr"/>
          <a:lstStyle>
            <a:lvl1pPr marL="0" indent="0" algn="l">
              <a:buNone/>
              <a:defRPr sz="24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E3122-8086-4B62-A94B-822FD6B4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B18AD-F44F-484C-A3D2-C5EF8D94DE24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9890-8F9E-40E4-9E32-1481709B2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4A2E-05AC-44E3-B11A-086CA906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B81F-97CD-4934-852B-F0AECFD05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AAC2-5C8E-4AC4-A655-1BBB12DE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DEA25-8853-4480-B177-F6FB3A913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30C9A-FAAB-4907-9074-ED83F291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97D3-3687-4972-B93C-3CFDF36BF9D2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E74C0-6AA6-4DAA-B696-21A593BFA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C47E9-9A55-415E-8340-5E2B5BD2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2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E48E5-4047-441F-8F68-CAA0E5D31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39413" y="365125"/>
            <a:ext cx="793308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61A-99E0-4DD2-8956-9C3A8BCA2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AA46-D730-4A32-BF6D-5880ED7B6ED6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9F9A7-D5EB-4CB0-ADF9-A2D67864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34A46-E778-48F1-85FB-88A26059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987D44-2EFA-42B2-8345-F3CB14FC8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82768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5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99A3-430D-4D78-9DF7-56578715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09F0-EED8-49A3-8DEB-65D7E568F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33971-B6D0-433D-83AE-34616CE6E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D2D1-B868-4347-B796-3B5A5EB129FF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CA778-7EAA-41F9-B37D-C8E67AE7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7F5B-F40C-4ECA-9FD3-760EAA21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9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79C4-5B2D-490C-A3A9-EB977CFA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1709738"/>
            <a:ext cx="10913175" cy="2852737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D5857-FA4D-4A9B-856D-701234DE6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3" y="4589463"/>
            <a:ext cx="1091317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F6E9-7983-40C8-AB5B-67D364A5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3C2D-6745-47B6-A29E-FE249DBCE96C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F873F-0C78-4B75-A7F3-78AAA381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F4A66-FCCD-4CC0-955A-6FF62FEC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8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A81E-979B-46D7-9D93-0797856A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3245F-4511-4B93-8CB3-0EC22FD62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413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B029B-9D0E-4CB2-9A69-10A2F8C12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22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89C47-F724-4908-A6AD-806E765B2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44C2-3623-4BFB-B9A0-94542302335A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700E8-4086-4363-88E6-CA24CE39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4F54F-F3CE-42F0-ADD3-F174B9BB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8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BAB1-26FD-44BF-86E8-57ED04D7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5488"/>
            <a:ext cx="10908792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FCB96-93C7-4E74-8285-0327A1A26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904474"/>
            <a:ext cx="5120640" cy="838726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DF5A1-7F2F-4B53-9402-85306B933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413" y="2969917"/>
            <a:ext cx="5157787" cy="3219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75651-3077-40D2-B167-CAB37859E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7565" y="1904474"/>
            <a:ext cx="5120640" cy="83872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cap="all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D45EC-3B0F-49DC-91BC-2B4E4DA04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65" y="2969915"/>
            <a:ext cx="5120639" cy="32197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B7364-544C-427F-8C26-40E48F77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03B92-D160-4899-8AEB-23E2AB3EBB07}" type="datetime1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7AF57-EA04-49AA-91E0-7393B8DB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A6F2-A8DC-49B2-B9D6-7A001FF3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567CAD-C446-4819-8D43-D93D35E7998F}"/>
              </a:ext>
            </a:extLst>
          </p:cNvPr>
          <p:cNvCxnSpPr>
            <a:cxnSpLocks/>
          </p:cNvCxnSpPr>
          <p:nvPr/>
        </p:nvCxnSpPr>
        <p:spPr>
          <a:xfrm>
            <a:off x="6096000" y="1613647"/>
            <a:ext cx="0" cy="4515986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16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9AB5-A960-4D82-97A6-922633B7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FEF6C-EDD1-4573-A6D1-D5582457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71B3-2886-4196-8AEE-F25AFF1977D5}" type="datetime1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8429F-6359-4950-8C39-80E03A2D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B98F5-EE2F-4214-975A-76719DBD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239CD7-DA28-4950-958A-9781728C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7A954-8CB7-411C-B9F4-2C7BBA3637E7}" type="datetime1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345F2-29FF-4A4D-A577-8FED65D0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B79A-87C1-4CB8-BC9B-8705CEC4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2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1454-EF5C-4D4A-95D3-B320D15C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5488"/>
            <a:ext cx="10908792" cy="685800"/>
          </a:xfrm>
        </p:spPr>
        <p:txBody>
          <a:bodyPr anchor="ctr">
            <a:normAutofit/>
          </a:bodyPr>
          <a:lstStyle>
            <a:lvl1pPr>
              <a:defRPr sz="2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D4B9-4A42-478A-AEFB-3F5D0629F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1656589"/>
            <a:ext cx="6245352" cy="420446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2F622-E127-4877-8F61-E5FAE62CD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414" y="1656588"/>
            <a:ext cx="4132612" cy="42124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3E8C1-6159-4F82-A5F4-35DDE51E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446A-20B5-4264-B561-E7D9C581BFC4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C603F-9904-472E-86B9-D7223CAB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0828B-5598-4BB2-9FC6-86BDC5EC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3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E4FD-3561-45A0-82BC-1E0F73996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5488"/>
            <a:ext cx="10908792" cy="68580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19FD7-F525-433A-BC5B-E8251F514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645666"/>
            <a:ext cx="6365684" cy="4215384"/>
          </a:xfrm>
          <a:solidFill>
            <a:srgbClr val="DDDDDD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AD49-8534-4DA7-91E6-D2827CBEB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414" y="1655064"/>
            <a:ext cx="4132612" cy="42153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F16CE-96E3-44EC-B9C8-F7FEDA17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C44C-94B9-4BA1-95A5-21C59D41B284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4BBD5-FCB5-45FF-A806-445007BA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43AF2-82EC-4A16-9E91-742792F0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EFF4B-E35B-4DE6-97A9-05E54E64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10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262A92C-3DD6-4D28-BA90-423F0C949F16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20EFF4B-E35B-4DE6-97A9-05E54E649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0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marL="0" algn="l" defTabSz="914400" rtl="0" eaLnBrk="1" latinLnBrk="0" hangingPunct="1">
        <a:lnSpc>
          <a:spcPct val="105000"/>
        </a:lnSpc>
        <a:spcBef>
          <a:spcPct val="0"/>
        </a:spcBef>
        <a:buNone/>
        <a:defRPr lang="en-US" sz="3200" b="1" kern="1200" spc="10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500"/>
        </a:spcBef>
        <a:buClr>
          <a:schemeClr val="accent2"/>
        </a:buClr>
        <a:buFontTx/>
        <a:buNone/>
        <a:defRPr sz="2000" b="1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500"/>
        </a:spcBef>
        <a:buClr>
          <a:schemeClr val="accent2"/>
        </a:buClr>
        <a:buFontTx/>
        <a:buNone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500"/>
        </a:spcBef>
        <a:buClr>
          <a:schemeClr val="accent2"/>
        </a:buClr>
        <a:buFontTx/>
        <a:buNone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4000"/>
        </a:lnSpc>
        <a:spcBef>
          <a:spcPts val="500"/>
        </a:spcBef>
        <a:buClr>
          <a:schemeClr val="accent2"/>
        </a:buClr>
        <a:buFontTx/>
        <a:buNone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4000"/>
        </a:lnSpc>
        <a:spcBef>
          <a:spcPts val="500"/>
        </a:spcBef>
        <a:buClr>
          <a:schemeClr val="accent2"/>
        </a:buClr>
        <a:buFontTx/>
        <a:buNone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wch.cn/download/CH341SER_ZIP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5B289C-FFBC-4DA1-9048-5AB172C33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E7C32-B381-5DBC-7778-F380429E2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2" r="1406" b="-1"/>
          <a:stretch/>
        </p:blipFill>
        <p:spPr>
          <a:xfrm>
            <a:off x="20" y="1450"/>
            <a:ext cx="6095980" cy="6855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819350-82D4-404F-8D7E-92AD1DBC5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523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0F3168-91D5-4F97-8256-506351938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8868" y="2818150"/>
            <a:ext cx="6769707" cy="25718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26934C-D4C9-9EBF-A0F3-74D673433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6262" y="2971800"/>
            <a:ext cx="6320378" cy="1871330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4400" dirty="0"/>
              <a:t>자율주행자동차 </a:t>
            </a:r>
            <a:r>
              <a:rPr lang="en-US" altLang="ko-KR" sz="4400" dirty="0"/>
              <a:t>4</a:t>
            </a:r>
            <a:r>
              <a:rPr lang="ko-KR" altLang="en-US" sz="4400" dirty="0"/>
              <a:t>주차 </a:t>
            </a:r>
            <a:br>
              <a:rPr lang="en-US" altLang="ko-KR" sz="4400" dirty="0"/>
            </a:br>
            <a:r>
              <a:rPr lang="ko-KR" altLang="en-US" sz="4400" dirty="0"/>
              <a:t>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7F88FE-A157-3AFD-5546-BC3568657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179" y="4657063"/>
            <a:ext cx="6250985" cy="648583"/>
          </a:xfrm>
        </p:spPr>
        <p:txBody>
          <a:bodyPr>
            <a:normAutofit/>
          </a:bodyPr>
          <a:lstStyle/>
          <a:p>
            <a:r>
              <a:rPr lang="en-US" altLang="ko-KR" sz="2000"/>
              <a:t>COMP D&amp;A</a:t>
            </a:r>
            <a:endParaRPr lang="ko-KR" alt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94A07D-727F-432B-912F-DF0974DDE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8868" y="5389963"/>
            <a:ext cx="6769707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9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5EDEC7-C7E6-479B-9BC7-6FBB0719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49286-A6C8-44AD-BFC5-7879CB1F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FFE593-D88A-4336-A731-4A3A9FF8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B970B2-153F-4811-F7B8-EF5FE1BE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>
            <a:normAutofit/>
          </a:bodyPr>
          <a:lstStyle/>
          <a:p>
            <a:r>
              <a:rPr lang="ko-KR" altLang="en-US" dirty="0"/>
              <a:t>우리가 사용할 키트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ABEEA7-A114-D908-931B-E49AC1B4A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" r="-2" b="-2"/>
          <a:stretch/>
        </p:blipFill>
        <p:spPr>
          <a:xfrm>
            <a:off x="350520" y="1606616"/>
            <a:ext cx="5420585" cy="457034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59A75B-719F-FFFA-8890-4A25A3AA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1606616"/>
            <a:ext cx="5126113" cy="457034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DC </a:t>
            </a:r>
            <a:r>
              <a:rPr lang="ko-KR" altLang="en-US" dirty="0"/>
              <a:t>모터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</a:t>
            </a:r>
          </a:p>
          <a:p>
            <a:pPr marL="457200" indent="-457200">
              <a:buAutoNum type="arabicPeriod"/>
            </a:pPr>
            <a:r>
              <a:rPr lang="ko-KR" altLang="en-US" dirty="0"/>
              <a:t>모터 드라이버</a:t>
            </a:r>
            <a:endParaRPr 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0FCC4D9-90F2-C0D5-2827-AEF40B1B94BF}"/>
              </a:ext>
            </a:extLst>
          </p:cNvPr>
          <p:cNvSpPr/>
          <p:nvPr/>
        </p:nvSpPr>
        <p:spPr>
          <a:xfrm>
            <a:off x="2143125" y="3093244"/>
            <a:ext cx="628650" cy="757237"/>
          </a:xfrm>
          <a:prstGeom prst="ellipse">
            <a:avLst/>
          </a:prstGeom>
          <a:noFill/>
          <a:ln w="2857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ED0355-4E8C-5A22-F4BE-CBD3BB8E18E0}"/>
              </a:ext>
            </a:extLst>
          </p:cNvPr>
          <p:cNvSpPr/>
          <p:nvPr/>
        </p:nvSpPr>
        <p:spPr>
          <a:xfrm>
            <a:off x="4265474" y="4798283"/>
            <a:ext cx="628650" cy="757237"/>
          </a:xfrm>
          <a:prstGeom prst="ellipse">
            <a:avLst/>
          </a:prstGeom>
          <a:noFill/>
          <a:ln w="2857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7D07C8A-B9C3-CBAE-D583-DCA0E117BD66}"/>
              </a:ext>
            </a:extLst>
          </p:cNvPr>
          <p:cNvSpPr/>
          <p:nvPr/>
        </p:nvSpPr>
        <p:spPr>
          <a:xfrm>
            <a:off x="4264155" y="3978742"/>
            <a:ext cx="628650" cy="757237"/>
          </a:xfrm>
          <a:prstGeom prst="ellipse">
            <a:avLst/>
          </a:prstGeom>
          <a:noFill/>
          <a:ln w="2857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AEA677D-C430-246D-D36D-48CC06F7C6A9}"/>
              </a:ext>
            </a:extLst>
          </p:cNvPr>
          <p:cNvSpPr/>
          <p:nvPr/>
        </p:nvSpPr>
        <p:spPr>
          <a:xfrm>
            <a:off x="2165190" y="2936752"/>
            <a:ext cx="292260" cy="3129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E3EE75F-4344-0924-4FB8-04E834177ABF}"/>
              </a:ext>
            </a:extLst>
          </p:cNvPr>
          <p:cNvSpPr/>
          <p:nvPr/>
        </p:nvSpPr>
        <p:spPr>
          <a:xfrm>
            <a:off x="4748756" y="4763515"/>
            <a:ext cx="292260" cy="3129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6AE40FA-FD90-42BC-EB22-78BDFEB548EB}"/>
              </a:ext>
            </a:extLst>
          </p:cNvPr>
          <p:cNvSpPr/>
          <p:nvPr/>
        </p:nvSpPr>
        <p:spPr>
          <a:xfrm>
            <a:off x="4655754" y="3891789"/>
            <a:ext cx="292260" cy="3129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88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EE96-CEFD-6249-9350-111CD318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58" y="503259"/>
            <a:ext cx="10904435" cy="689608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주요 부품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4D1BA6-3DD0-8F00-3EAA-A90C66D8E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613" y="1554163"/>
            <a:ext cx="4881817" cy="490357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3FB662-E334-484D-2335-781E6934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622" y="1554163"/>
            <a:ext cx="5811271" cy="4689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E8904F-C245-7E81-EB94-E5EFE48F4088}"/>
              </a:ext>
            </a:extLst>
          </p:cNvPr>
          <p:cNvSpPr txBox="1"/>
          <p:nvPr/>
        </p:nvSpPr>
        <p:spPr>
          <a:xfrm>
            <a:off x="5927675" y="5842341"/>
            <a:ext cx="4651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모터를 설치할 때 전극이 붙어 있는 방향이 항상 </a:t>
            </a:r>
            <a:r>
              <a:rPr lang="ko-KR" altLang="en-US" dirty="0">
                <a:solidFill>
                  <a:srgbClr val="FF0000"/>
                </a:solidFill>
              </a:rPr>
              <a:t>바깥쪽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/>
              <a:t>바닥에 가까운 전극이 </a:t>
            </a:r>
            <a:r>
              <a:rPr lang="en-US" altLang="ko-KR" dirty="0"/>
              <a:t>+, </a:t>
            </a:r>
            <a:r>
              <a:rPr lang="ko-KR" altLang="en-US" dirty="0"/>
              <a:t>먼 전극은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03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465BC-AA82-A8C8-FADD-A803EBE8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 조립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901910-453A-1B4C-4FBB-65D7FC4AC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388" y="1518444"/>
            <a:ext cx="6911224" cy="4951620"/>
          </a:xfrm>
        </p:spPr>
      </p:pic>
    </p:spTree>
    <p:extLst>
      <p:ext uri="{BB962C8B-B14F-4D97-AF65-F5344CB8AC3E}">
        <p14:creationId xmlns:p14="http://schemas.microsoft.com/office/powerpoint/2010/main" val="179711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F4780-2483-7043-0492-01B40A2A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자동차 결선도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27901DA-D4F9-F806-A2E2-D87ACB9C7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9588" y="240335"/>
            <a:ext cx="5408689" cy="6271351"/>
          </a:xfr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228F39C-EAB7-597E-62EF-D1ED3C417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944707"/>
              </p:ext>
            </p:extLst>
          </p:nvPr>
        </p:nvGraphicFramePr>
        <p:xfrm>
          <a:off x="109981" y="3252677"/>
          <a:ext cx="4743450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725">
                  <a:extLst>
                    <a:ext uri="{9D8B030D-6E8A-4147-A177-3AD203B41FA5}">
                      <a16:colId xmlns:a16="http://schemas.microsoft.com/office/drawing/2014/main" val="1321247374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1823695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모터 드라이버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우노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99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23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5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74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2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3182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3315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57576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9270810-8163-C200-D25D-CCFB3866B47E}"/>
              </a:ext>
            </a:extLst>
          </p:cNvPr>
          <p:cNvSpPr/>
          <p:nvPr/>
        </p:nvSpPr>
        <p:spPr>
          <a:xfrm>
            <a:off x="6591300" y="4178300"/>
            <a:ext cx="2057400" cy="1917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8B3BB7-6685-3A4B-58CE-FB9D1DD16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590772"/>
              </p:ext>
            </p:extLst>
          </p:nvPr>
        </p:nvGraphicFramePr>
        <p:xfrm>
          <a:off x="109981" y="2016574"/>
          <a:ext cx="3556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492319895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906441606"/>
                    </a:ext>
                  </a:extLst>
                </a:gridCol>
              </a:tblGrid>
              <a:tr h="3614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모터 드라이버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DC</a:t>
                      </a:r>
                      <a:r>
                        <a:rPr lang="ko-KR" altLang="en-US" dirty="0"/>
                        <a:t> 모터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557674"/>
                  </a:ext>
                </a:extLst>
              </a:tr>
              <a:tr h="36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OUT 1,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VCC(+) </a:t>
                      </a:r>
                      <a:r>
                        <a:rPr lang="ko-KR" altLang="en-US" dirty="0"/>
                        <a:t>빨간색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533353"/>
                  </a:ext>
                </a:extLst>
              </a:tr>
              <a:tr h="3614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OUT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2, 4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GND </a:t>
                      </a:r>
                      <a:r>
                        <a:rPr lang="ko-KR" altLang="en-US" dirty="0"/>
                        <a:t>검은색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294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503E52A-FE33-DF98-0173-55CC0DD01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103795"/>
              </p:ext>
            </p:extLst>
          </p:nvPr>
        </p:nvGraphicFramePr>
        <p:xfrm>
          <a:off x="3665981" y="2032234"/>
          <a:ext cx="3411414" cy="1111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707">
                  <a:extLst>
                    <a:ext uri="{9D8B030D-6E8A-4147-A177-3AD203B41FA5}">
                      <a16:colId xmlns:a16="http://schemas.microsoft.com/office/drawing/2014/main" val="2810158465"/>
                    </a:ext>
                  </a:extLst>
                </a:gridCol>
                <a:gridCol w="1705707">
                  <a:extLst>
                    <a:ext uri="{9D8B030D-6E8A-4147-A177-3AD203B41FA5}">
                      <a16:colId xmlns:a16="http://schemas.microsoft.com/office/drawing/2014/main" val="960716614"/>
                    </a:ext>
                  </a:extLst>
                </a:gridCol>
              </a:tblGrid>
              <a:tr h="4411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모터 드라이버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577504"/>
                  </a:ext>
                </a:extLst>
              </a:tr>
              <a:tr h="2508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12V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VCC (+) </a:t>
                      </a:r>
                      <a:r>
                        <a:rPr lang="ko-KR" altLang="en-US" sz="1400" dirty="0"/>
                        <a:t>빨간색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223953"/>
                  </a:ext>
                </a:extLst>
              </a:tr>
              <a:tr h="3010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GND </a:t>
                      </a:r>
                      <a:r>
                        <a:rPr lang="ko-KR" altLang="en-US" dirty="0"/>
                        <a:t>검은색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3392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DEF9323-5C46-9B0D-0702-346EEB1DE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604857" y="2993775"/>
            <a:ext cx="668334" cy="1239455"/>
          </a:xfrm>
          <a:prstGeom prst="rect">
            <a:avLst/>
          </a:prstGeom>
        </p:spPr>
      </p:pic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05E810EB-AB23-27EC-21B2-62A6511D1CBC}"/>
              </a:ext>
            </a:extLst>
          </p:cNvPr>
          <p:cNvSpPr/>
          <p:nvPr/>
        </p:nvSpPr>
        <p:spPr>
          <a:xfrm>
            <a:off x="5013858" y="4504494"/>
            <a:ext cx="227065" cy="19576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A03F9-E996-7B0B-CC4D-7F1E28F3FAEB}"/>
              </a:ext>
            </a:extLst>
          </p:cNvPr>
          <p:cNvSpPr txBox="1"/>
          <p:nvPr/>
        </p:nvSpPr>
        <p:spPr>
          <a:xfrm>
            <a:off x="5332976" y="5369799"/>
            <a:ext cx="98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32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4864A0B-4663-4052-A3D8-E2BB2CFCE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E1F57D-D057-42B6-892F-53671C75B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E956C8-3ABC-433F-85E0-40EBA9063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36D4B2-D40B-ED7F-4933-D67286D3A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6086"/>
            <a:ext cx="10908792" cy="689608"/>
          </a:xfrm>
        </p:spPr>
        <p:txBody>
          <a:bodyPr>
            <a:normAutofit/>
          </a:bodyPr>
          <a:lstStyle/>
          <a:p>
            <a:r>
              <a:rPr lang="ko-KR" altLang="en-US" dirty="0"/>
              <a:t>모터 제어 코드 </a:t>
            </a:r>
            <a:r>
              <a:rPr lang="en-US" altLang="ko-KR" dirty="0"/>
              <a:t>(</a:t>
            </a:r>
            <a:r>
              <a:rPr lang="ko-KR" altLang="en-US" dirty="0"/>
              <a:t>핀 변수 선언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F89178-E707-505A-098F-D2C221BB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781544"/>
            <a:ext cx="10782759" cy="3785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89AE06-6C2C-9561-4BA9-E171AD3B67F9}"/>
              </a:ext>
            </a:extLst>
          </p:cNvPr>
          <p:cNvSpPr txBox="1"/>
          <p:nvPr/>
        </p:nvSpPr>
        <p:spPr>
          <a:xfrm>
            <a:off x="3865960" y="2794274"/>
            <a:ext cx="19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바퀴 전진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C8DF8A-97A6-4C4A-0295-8706278C97F5}"/>
              </a:ext>
            </a:extLst>
          </p:cNvPr>
          <p:cNvSpPr txBox="1"/>
          <p:nvPr/>
        </p:nvSpPr>
        <p:spPr>
          <a:xfrm>
            <a:off x="9673740" y="2344824"/>
            <a:ext cx="19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좌측 바퀴 후진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67667-9309-328E-497A-4FFE8B1E57FF}"/>
              </a:ext>
            </a:extLst>
          </p:cNvPr>
          <p:cNvSpPr txBox="1"/>
          <p:nvPr/>
        </p:nvSpPr>
        <p:spPr>
          <a:xfrm>
            <a:off x="3865960" y="1909495"/>
            <a:ext cx="19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좌측 바퀴 전진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9AFCB-BF1F-6A68-5A5D-F7BA9A935DAD}"/>
              </a:ext>
            </a:extLst>
          </p:cNvPr>
          <p:cNvSpPr txBox="1"/>
          <p:nvPr/>
        </p:nvSpPr>
        <p:spPr>
          <a:xfrm>
            <a:off x="9673740" y="3305110"/>
            <a:ext cx="19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바퀴 후진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B2F8A-6C72-7762-76A6-13DC9FE6E268}"/>
              </a:ext>
            </a:extLst>
          </p:cNvPr>
          <p:cNvSpPr txBox="1"/>
          <p:nvPr/>
        </p:nvSpPr>
        <p:spPr>
          <a:xfrm>
            <a:off x="3971925" y="4572000"/>
            <a:ext cx="21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좌측 속도 제어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59A5C-7B61-57AA-BDDA-988E3CD18C14}"/>
              </a:ext>
            </a:extLst>
          </p:cNvPr>
          <p:cNvSpPr txBox="1"/>
          <p:nvPr/>
        </p:nvSpPr>
        <p:spPr>
          <a:xfrm>
            <a:off x="3979296" y="5025783"/>
            <a:ext cx="19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속도 제어</a:t>
            </a:r>
          </a:p>
        </p:txBody>
      </p:sp>
    </p:spTree>
    <p:extLst>
      <p:ext uri="{BB962C8B-B14F-4D97-AF65-F5344CB8AC3E}">
        <p14:creationId xmlns:p14="http://schemas.microsoft.com/office/powerpoint/2010/main" val="184778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864A0B-4663-4052-A3D8-E2BB2CFCE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E1F57D-D057-42B6-892F-53671C75B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E956C8-3ABC-433F-85E0-40EBA9063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3B9DCE-41EE-C784-43E8-205CF9A7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6086"/>
            <a:ext cx="10908792" cy="689608"/>
          </a:xfrm>
        </p:spPr>
        <p:txBody>
          <a:bodyPr>
            <a:normAutofit/>
          </a:bodyPr>
          <a:lstStyle/>
          <a:p>
            <a:r>
              <a:rPr lang="ko-KR" altLang="en-US" dirty="0"/>
              <a:t>모터 제어 코드 </a:t>
            </a:r>
            <a:r>
              <a:rPr lang="en-US" altLang="ko-KR" dirty="0"/>
              <a:t>(</a:t>
            </a:r>
            <a:r>
              <a:rPr lang="en-US" altLang="ko-KR" dirty="0" err="1"/>
              <a:t>Pinmode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30E60C-F33E-4E03-687F-F50B4A3F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2299"/>
            <a:ext cx="7309340" cy="2119708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41535CB-8DD7-7EDF-0C4C-4243417A1F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36544" y="1738915"/>
            <a:ext cx="532209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pinMode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lang="en-US" altLang="ko-KR" b="0" dirty="0">
                <a:latin typeface="Arial Unicode MS"/>
              </a:rPr>
              <a:t>: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특정 핀의 동작 모드를 설정하는 데 사용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0" dirty="0"/>
              <a:t>한마디로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핀을 입력(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input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)으로 사용할지 출력(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output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)으로 사용할지 설정하는 역할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ex) input :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초음파 센서로 거리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altLang="ko-KR" b="0" dirty="0"/>
              <a:t>cm) </a:t>
            </a:r>
            <a:r>
              <a:rPr lang="ko-KR" altLang="en-US" b="0" dirty="0"/>
              <a:t>값을 </a:t>
            </a:r>
            <a:r>
              <a:rPr lang="ko-KR" altLang="en-US" b="0" dirty="0" err="1"/>
              <a:t>입력받는다</a:t>
            </a:r>
            <a:r>
              <a:rPr lang="en-US" altLang="ko-KR" b="0" dirty="0"/>
              <a:t>.</a:t>
            </a:r>
            <a:r>
              <a:rPr lang="en-US" altLang="ko-KR" b="0" dirty="0"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0" dirty="0">
                <a:latin typeface="Arial" panose="020B0604020202020204" pitchFamily="34" charset="0"/>
              </a:rPr>
              <a:t>output: </a:t>
            </a:r>
            <a:r>
              <a:rPr lang="ko-KR" altLang="en-US" b="0" dirty="0">
                <a:latin typeface="Arial" panose="020B0604020202020204" pitchFamily="34" charset="0"/>
              </a:rPr>
              <a:t>모터를 작동 </a:t>
            </a:r>
            <a:r>
              <a:rPr lang="en-US" altLang="ko-KR" b="0" dirty="0">
                <a:latin typeface="Arial" panose="020B0604020202020204" pitchFamily="34" charset="0"/>
              </a:rPr>
              <a:t>(</a:t>
            </a:r>
            <a:r>
              <a:rPr lang="ko-KR" altLang="en-US" b="0" dirty="0">
                <a:latin typeface="Arial" panose="020B0604020202020204" pitchFamily="34" charset="0"/>
              </a:rPr>
              <a:t>출력</a:t>
            </a:r>
            <a:r>
              <a:rPr lang="en-US" altLang="ko-KR" b="0" dirty="0">
                <a:latin typeface="Arial" panose="020B0604020202020204" pitchFamily="34" charset="0"/>
              </a:rPr>
              <a:t>)</a:t>
            </a:r>
            <a:r>
              <a:rPr lang="ko-KR" altLang="en-US" b="0" dirty="0">
                <a:latin typeface="Arial" panose="020B0604020202020204" pitchFamily="34" charset="0"/>
              </a:rPr>
              <a:t>시킨다</a:t>
            </a:r>
            <a:r>
              <a:rPr lang="en-US" altLang="ko-KR" b="0" dirty="0">
                <a:latin typeface="Arial" panose="020B0604020202020204" pitchFamily="34" charset="0"/>
              </a:rPr>
              <a:t>.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546205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C4A76-6F24-D5BA-7D7E-C018D339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모터 제어 코드 </a:t>
            </a:r>
            <a:r>
              <a:rPr lang="en-US" altLang="ko-KR" dirty="0"/>
              <a:t>(</a:t>
            </a:r>
            <a:r>
              <a:rPr lang="ko-KR" altLang="en-US" dirty="0"/>
              <a:t>전진</a:t>
            </a:r>
            <a:r>
              <a:rPr lang="en-US" altLang="ko-KR" dirty="0"/>
              <a:t>, </a:t>
            </a:r>
            <a:r>
              <a:rPr lang="ko-KR" altLang="en-US" dirty="0"/>
              <a:t>후진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F1E7B55-3031-60B6-8253-3E2320D74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485" y="1617401"/>
            <a:ext cx="7250540" cy="4442788"/>
          </a:xfrm>
        </p:spPr>
      </p:pic>
    </p:spTree>
    <p:extLst>
      <p:ext uri="{BB962C8B-B14F-4D97-AF65-F5344CB8AC3E}">
        <p14:creationId xmlns:p14="http://schemas.microsoft.com/office/powerpoint/2010/main" val="250812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4E88C-E7C4-70B7-F6BE-BA09C972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모터 제어 코드 </a:t>
            </a:r>
            <a:r>
              <a:rPr lang="en-US" altLang="ko-KR" dirty="0"/>
              <a:t>(</a:t>
            </a:r>
            <a:r>
              <a:rPr lang="ko-KR" altLang="en-US" dirty="0"/>
              <a:t>정지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1C371BF-165D-32FC-1169-A3F4ABB52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596" y="2267576"/>
            <a:ext cx="9100808" cy="3303449"/>
          </a:xfrm>
        </p:spPr>
      </p:pic>
    </p:spTree>
    <p:extLst>
      <p:ext uri="{BB962C8B-B14F-4D97-AF65-F5344CB8AC3E}">
        <p14:creationId xmlns:p14="http://schemas.microsoft.com/office/powerpoint/2010/main" val="23294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22042-DBDC-7B0A-9AEA-2F3D1B7DB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A3D966-617E-7732-80E3-F0542ACCD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아두이노</a:t>
            </a:r>
            <a:r>
              <a:rPr lang="ko-KR" altLang="en-US" sz="2400" dirty="0"/>
              <a:t> 설치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자동차 조립 및 모터 제어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1600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864A0B-4663-4052-A3D8-E2BB2CFCE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1D9E44-130F-C6D3-349D-FDA434BB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050" y="362519"/>
            <a:ext cx="4797634" cy="646561"/>
          </a:xfrm>
        </p:spPr>
        <p:txBody>
          <a:bodyPr>
            <a:normAutofit/>
          </a:bodyPr>
          <a:lstStyle/>
          <a:p>
            <a:r>
              <a:rPr lang="ko-KR" altLang="en-US" sz="3000" err="1"/>
              <a:t>아두이노</a:t>
            </a:r>
            <a:r>
              <a:rPr lang="ko-KR" altLang="en-US" sz="3000"/>
              <a:t> 개발 환경 세팅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AB4F64-1508-414D-9A82-451529ED2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22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DACBF3A-4721-4D07-B643-66F502F51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92800"/>
            <a:ext cx="4636008" cy="965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FDE97C-EF4C-4CE2-CB2C-2528A395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524" y="2804092"/>
            <a:ext cx="6671097" cy="34356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297F0-58BC-1553-EB41-21128E88D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882" y="1013682"/>
            <a:ext cx="4796110" cy="1569815"/>
          </a:xfrm>
        </p:spPr>
        <p:txBody>
          <a:bodyPr>
            <a:normAutofit/>
          </a:bodyPr>
          <a:lstStyle/>
          <a:p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https://www.arduino.cc/en/software</a:t>
            </a:r>
            <a:r>
              <a:rPr lang="en-US" altLang="ko-KR" dirty="0"/>
              <a:t> </a:t>
            </a:r>
          </a:p>
          <a:p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B9E31F-3DB8-55CD-A63C-86FA1BEA4289}"/>
              </a:ext>
            </a:extLst>
          </p:cNvPr>
          <p:cNvSpPr/>
          <p:nvPr/>
        </p:nvSpPr>
        <p:spPr>
          <a:xfrm>
            <a:off x="6200775" y="3378994"/>
            <a:ext cx="2100263" cy="4572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6A16F2-D4BC-E399-077F-E08005C70AB5}"/>
              </a:ext>
            </a:extLst>
          </p:cNvPr>
          <p:cNvSpPr/>
          <p:nvPr/>
        </p:nvSpPr>
        <p:spPr>
          <a:xfrm>
            <a:off x="9556644" y="3625094"/>
            <a:ext cx="1612537" cy="16784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5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C9BAD-4F38-4F09-64FD-8B1B5A85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en-US" altLang="ko-KR" dirty="0"/>
              <a:t>-PC</a:t>
            </a:r>
            <a:r>
              <a:rPr lang="ko-KR" altLang="en-US" dirty="0"/>
              <a:t> 연결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7E2DE4D-778E-B3FC-F1C6-20E62EEB8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156" y="2184160"/>
            <a:ext cx="9497750" cy="3448531"/>
          </a:xfrm>
        </p:spPr>
      </p:pic>
    </p:spTree>
    <p:extLst>
      <p:ext uri="{BB962C8B-B14F-4D97-AF65-F5344CB8AC3E}">
        <p14:creationId xmlns:p14="http://schemas.microsoft.com/office/powerpoint/2010/main" val="53977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7D1B8-3851-A2B9-61A6-366585CE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드라이버 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190B59-A617-CD22-5E29-9C84A1038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938" y="1639888"/>
            <a:ext cx="8800187" cy="4537075"/>
          </a:xfrm>
        </p:spPr>
      </p:pic>
    </p:spTree>
    <p:extLst>
      <p:ext uri="{BB962C8B-B14F-4D97-AF65-F5344CB8AC3E}">
        <p14:creationId xmlns:p14="http://schemas.microsoft.com/office/powerpoint/2010/main" val="348378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6DC22-A750-3F0E-15B0-5EEFD69E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드라이버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852BB-EBA9-EED7-EF87-FD2EB33F0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568E8A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 </a:t>
            </a:r>
            <a:r>
              <a:rPr lang="ko-KR" altLang="en-US" dirty="0">
                <a:solidFill>
                  <a:srgbClr val="568E8A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드라이버에 포트 표시가 안되면 아래 링크에서 드라이버 설치</a:t>
            </a:r>
            <a:endParaRPr lang="en-US" altLang="ko-KR" dirty="0">
              <a:latin typeface="+mj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dirty="0">
                <a:solidFill>
                  <a:srgbClr val="568E8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https://www.wch.cn/download/CH341SER_ZIP.html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50973A-0D91-B0C2-D2D4-3DCE09B81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2" y="2695599"/>
            <a:ext cx="7527969" cy="368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3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1DE6A-76B3-A485-F4C8-569F0D7B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드라이버 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DBDF71-3BF5-6911-BF84-3155ECEAC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757" y="1861345"/>
            <a:ext cx="5377406" cy="406074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7EFDC-60BC-9A5F-2809-A1573D768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163" y="2111458"/>
            <a:ext cx="6224485" cy="39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85160-0203-348B-93D2-118B88D6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 환경 세팅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19C70BC-C6DA-8E46-69D4-8A1A47778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208" y="1625601"/>
            <a:ext cx="8040232" cy="4537075"/>
          </a:xfrm>
        </p:spPr>
      </p:pic>
    </p:spTree>
    <p:extLst>
      <p:ext uri="{BB962C8B-B14F-4D97-AF65-F5344CB8AC3E}">
        <p14:creationId xmlns:p14="http://schemas.microsoft.com/office/powerpoint/2010/main" val="428031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53D13-11C0-BFFD-29FB-F7FED959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개발 환경 세팅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FB92F7-3FA4-8F6E-A75B-7CBA4F958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903" y="2610193"/>
            <a:ext cx="5037061" cy="2328176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092641-4623-6F02-AEEA-73EA637D5615}"/>
              </a:ext>
            </a:extLst>
          </p:cNvPr>
          <p:cNvSpPr/>
          <p:nvPr/>
        </p:nvSpPr>
        <p:spPr>
          <a:xfrm>
            <a:off x="3710903" y="3583876"/>
            <a:ext cx="668568" cy="70008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650454-BE46-E3BF-382D-8B1BE6F94435}"/>
              </a:ext>
            </a:extLst>
          </p:cNvPr>
          <p:cNvSpPr/>
          <p:nvPr/>
        </p:nvSpPr>
        <p:spPr>
          <a:xfrm>
            <a:off x="1369782" y="3774281"/>
            <a:ext cx="668568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445354-2336-54A5-3BAC-764C0A6E2B39}"/>
              </a:ext>
            </a:extLst>
          </p:cNvPr>
          <p:cNvSpPr/>
          <p:nvPr/>
        </p:nvSpPr>
        <p:spPr>
          <a:xfrm>
            <a:off x="1522182" y="3926681"/>
            <a:ext cx="668568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E982B3-3DD4-F6C8-47F2-2E18F574B485}"/>
              </a:ext>
            </a:extLst>
          </p:cNvPr>
          <p:cNvSpPr/>
          <p:nvPr/>
        </p:nvSpPr>
        <p:spPr>
          <a:xfrm>
            <a:off x="4438238" y="3576637"/>
            <a:ext cx="668568" cy="70008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2BFDEEF-3BC2-FF8B-B3F5-430FFC6747B6}"/>
              </a:ext>
            </a:extLst>
          </p:cNvPr>
          <p:cNvCxnSpPr/>
          <p:nvPr/>
        </p:nvCxnSpPr>
        <p:spPr>
          <a:xfrm>
            <a:off x="3013224" y="3926681"/>
            <a:ext cx="595281" cy="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8554CA-23EF-05FD-982A-5E1CAC730EAA}"/>
              </a:ext>
            </a:extLst>
          </p:cNvPr>
          <p:cNvSpPr txBox="1"/>
          <p:nvPr/>
        </p:nvSpPr>
        <p:spPr>
          <a:xfrm>
            <a:off x="2038350" y="3774281"/>
            <a:ext cx="97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컴파일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C113DA-5969-4144-CED5-FF5A579E2D8D}"/>
              </a:ext>
            </a:extLst>
          </p:cNvPr>
          <p:cNvCxnSpPr/>
          <p:nvPr/>
        </p:nvCxnSpPr>
        <p:spPr>
          <a:xfrm flipV="1">
            <a:off x="4805203" y="4381756"/>
            <a:ext cx="0" cy="90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D424D2-4A2F-B68B-F8B4-8F716164F7EA}"/>
              </a:ext>
            </a:extLst>
          </p:cNvPr>
          <p:cNvSpPr txBox="1"/>
          <p:nvPr/>
        </p:nvSpPr>
        <p:spPr>
          <a:xfrm>
            <a:off x="3750903" y="5290019"/>
            <a:ext cx="301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보드에 업로드</a:t>
            </a:r>
          </a:p>
        </p:txBody>
      </p:sp>
    </p:spTree>
    <p:extLst>
      <p:ext uri="{BB962C8B-B14F-4D97-AF65-F5344CB8AC3E}">
        <p14:creationId xmlns:p14="http://schemas.microsoft.com/office/powerpoint/2010/main" val="486179327"/>
      </p:ext>
    </p:extLst>
  </p:cSld>
  <p:clrMapOvr>
    <a:masterClrMapping/>
  </p:clrMapOvr>
</p:sld>
</file>

<file path=ppt/theme/theme1.xml><?xml version="1.0" encoding="utf-8"?>
<a:theme xmlns:a="http://schemas.openxmlformats.org/drawingml/2006/main" name="MeiryoVTI">
  <a:themeElements>
    <a:clrScheme name="AnalogousFromLightSeedRightStep">
      <a:dk1>
        <a:srgbClr val="000000"/>
      </a:dk1>
      <a:lt1>
        <a:srgbClr val="FFFFFF"/>
      </a:lt1>
      <a:dk2>
        <a:srgbClr val="3B3521"/>
      </a:dk2>
      <a:lt2>
        <a:srgbClr val="E2E8E8"/>
      </a:lt2>
      <a:accent1>
        <a:srgbClr val="DC8087"/>
      </a:accent1>
      <a:accent2>
        <a:srgbClr val="D48B64"/>
      </a:accent2>
      <a:accent3>
        <a:srgbClr val="B7A363"/>
      </a:accent3>
      <a:accent4>
        <a:srgbClr val="9AAA50"/>
      </a:accent4>
      <a:accent5>
        <a:srgbClr val="83AF66"/>
      </a:accent5>
      <a:accent6>
        <a:srgbClr val="56B658"/>
      </a:accent6>
      <a:hlink>
        <a:srgbClr val="568E8A"/>
      </a:hlink>
      <a:folHlink>
        <a:srgbClr val="7F7F7F"/>
      </a:folHlink>
    </a:clrScheme>
    <a:fontScheme name="Meiryo UI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iryoVTI" id="{3EF0B2FA-4C70-4C56-AE0C-16E6000BE750}" vid="{C80AAF17-7084-4B19-8ADF-AE8F46812F2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266</Words>
  <Application>Microsoft Office PowerPoint</Application>
  <PresentationFormat>와이드스크린</PresentationFormat>
  <Paragraphs>76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 Unicode MS</vt:lpstr>
      <vt:lpstr>Malgun Gothic Semilight</vt:lpstr>
      <vt:lpstr>Meiryo</vt:lpstr>
      <vt:lpstr>Malgun Gothic</vt:lpstr>
      <vt:lpstr>Arial</vt:lpstr>
      <vt:lpstr>Wingdings</vt:lpstr>
      <vt:lpstr>MeiryoVTI</vt:lpstr>
      <vt:lpstr>자율주행자동차 4주차  세미나</vt:lpstr>
      <vt:lpstr>수업 내용</vt:lpstr>
      <vt:lpstr>아두이노 개발 환경 세팅</vt:lpstr>
      <vt:lpstr>아두이노-PC 연결</vt:lpstr>
      <vt:lpstr>아두이노 드라이버 설치</vt:lpstr>
      <vt:lpstr>아두이노 드라이버 설치</vt:lpstr>
      <vt:lpstr>아두이노 드라이버 설치</vt:lpstr>
      <vt:lpstr>아두이노 개발 환경 세팅</vt:lpstr>
      <vt:lpstr>아두이노 개발 환경 세팅</vt:lpstr>
      <vt:lpstr>우리가 사용할 키트</vt:lpstr>
      <vt:lpstr>아두이노 주요 부품</vt:lpstr>
      <vt:lpstr>자동차 조립</vt:lpstr>
      <vt:lpstr>아두이노 자동차 결선도</vt:lpstr>
      <vt:lpstr>모터 제어 코드 (핀 변수 선언)</vt:lpstr>
      <vt:lpstr>모터 제어 코드 (Pinmode 설정)</vt:lpstr>
      <vt:lpstr>모터 제어 코드 (전진, 후진)</vt:lpstr>
      <vt:lpstr>모터 제어 코드 (정지)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자율주행자동차 4주차  세미나</dc:title>
  <dc:creator>정현 김</dc:creator>
  <cp:lastModifiedBy>정현 김</cp:lastModifiedBy>
  <cp:revision>1</cp:revision>
  <dcterms:created xsi:type="dcterms:W3CDTF">2024-05-17T06:05:33Z</dcterms:created>
  <dcterms:modified xsi:type="dcterms:W3CDTF">2024-05-22T10:56:33Z</dcterms:modified>
</cp:coreProperties>
</file>